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394" r:id="rId2"/>
    <p:sldId id="393" r:id="rId3"/>
  </p:sldIdLst>
  <p:sldSz cx="100584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6" userDrawn="1">
          <p15:clr>
            <a:srgbClr val="A4A3A4"/>
          </p15:clr>
        </p15:guide>
        <p15:guide id="2" pos="6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C2CA"/>
    <a:srgbClr val="FE8395"/>
    <a:srgbClr val="FF9933"/>
    <a:srgbClr val="EB6123"/>
    <a:srgbClr val="97E390"/>
    <a:srgbClr val="C4B8FD"/>
    <a:srgbClr val="CCECFF"/>
    <a:srgbClr val="FFF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247" autoAdjust="0"/>
  </p:normalViewPr>
  <p:slideViewPr>
    <p:cSldViewPr snapToGrid="0">
      <p:cViewPr>
        <p:scale>
          <a:sx n="90" d="100"/>
          <a:sy n="90" d="100"/>
        </p:scale>
        <p:origin x="1512" y="306"/>
      </p:cViewPr>
      <p:guideLst>
        <p:guide orient="horz" pos="1926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459475-54CA-40E7-B087-8CCDD2420D40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200150"/>
            <a:ext cx="4194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519613-E0AD-42D0-AB86-9E9D818D41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97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9EAC1-380B-48B8-7813-661C0B1CC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E7428-D77C-74D1-E3FD-6DEB0BD99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60513" y="1200150"/>
            <a:ext cx="4194175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69376-6C6A-765C-B519-2EF8607C1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39EE-56CC-AFC1-662D-BDA261746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9613-E0AD-42D0-AB86-9E9D818D41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7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1200150"/>
            <a:ext cx="4194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9613-E0AD-42D0-AB86-9E9D818D416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3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226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71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52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0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5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02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5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2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32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44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6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D00-91F8-4196-8ABD-7997DB6A9804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9618-179A-43D5-9629-322600D46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9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6.sv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svg"/><Relationship Id="rId50" Type="http://schemas.openxmlformats.org/officeDocument/2006/relationships/image" Target="../media/image47.png"/><Relationship Id="rId55" Type="http://schemas.openxmlformats.org/officeDocument/2006/relationships/image" Target="../media/image52.svg"/><Relationship Id="rId63" Type="http://schemas.openxmlformats.org/officeDocument/2006/relationships/image" Target="../media/image60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hyperlink" Target="https://worksheetshop.com/" TargetMode="External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29.png"/><Relationship Id="rId37" Type="http://schemas.openxmlformats.org/officeDocument/2006/relationships/image" Target="../media/image34.svg"/><Relationship Id="rId40" Type="http://schemas.openxmlformats.org/officeDocument/2006/relationships/image" Target="../media/image37.png"/><Relationship Id="rId45" Type="http://schemas.openxmlformats.org/officeDocument/2006/relationships/image" Target="../media/image42.svg"/><Relationship Id="rId53" Type="http://schemas.openxmlformats.org/officeDocument/2006/relationships/image" Target="../media/image50.svg"/><Relationship Id="rId58" Type="http://schemas.openxmlformats.org/officeDocument/2006/relationships/image" Target="../media/image55.png"/><Relationship Id="rId5" Type="http://schemas.openxmlformats.org/officeDocument/2006/relationships/image" Target="../media/image3.png"/><Relationship Id="rId61" Type="http://schemas.openxmlformats.org/officeDocument/2006/relationships/image" Target="../media/image58.svg"/><Relationship Id="rId19" Type="http://schemas.openxmlformats.org/officeDocument/2006/relationships/image" Target="../media/image1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32.svg"/><Relationship Id="rId43" Type="http://schemas.openxmlformats.org/officeDocument/2006/relationships/image" Target="../media/image40.svg"/><Relationship Id="rId48" Type="http://schemas.openxmlformats.org/officeDocument/2006/relationships/image" Target="../media/image45.png"/><Relationship Id="rId56" Type="http://schemas.openxmlformats.org/officeDocument/2006/relationships/image" Target="../media/image53.png"/><Relationship Id="rId64" Type="http://schemas.openxmlformats.org/officeDocument/2006/relationships/image" Target="../media/image61.svg"/><Relationship Id="rId8" Type="http://schemas.openxmlformats.org/officeDocument/2006/relationships/image" Target="../media/image6.svg"/><Relationship Id="rId51" Type="http://schemas.openxmlformats.org/officeDocument/2006/relationships/image" Target="../media/image48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0.sv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svg"/><Relationship Id="rId20" Type="http://schemas.openxmlformats.org/officeDocument/2006/relationships/image" Target="../media/image18.svg"/><Relationship Id="rId41" Type="http://schemas.openxmlformats.org/officeDocument/2006/relationships/image" Target="../media/image38.sv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3.png"/><Relationship Id="rId49" Type="http://schemas.openxmlformats.org/officeDocument/2006/relationships/image" Target="../media/image46.svg"/><Relationship Id="rId57" Type="http://schemas.openxmlformats.org/officeDocument/2006/relationships/image" Target="../media/image54.svg"/><Relationship Id="rId10" Type="http://schemas.openxmlformats.org/officeDocument/2006/relationships/image" Target="../media/image8.svg"/><Relationship Id="rId31" Type="http://schemas.openxmlformats.org/officeDocument/2006/relationships/image" Target="../media/image28.sv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image" Target="../media/image57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6.sv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svg"/><Relationship Id="rId50" Type="http://schemas.openxmlformats.org/officeDocument/2006/relationships/image" Target="../media/image47.png"/><Relationship Id="rId55" Type="http://schemas.openxmlformats.org/officeDocument/2006/relationships/image" Target="../media/image52.svg"/><Relationship Id="rId63" Type="http://schemas.openxmlformats.org/officeDocument/2006/relationships/image" Target="../media/image60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9" Type="http://schemas.openxmlformats.org/officeDocument/2006/relationships/hyperlink" Target="https://worksheetshop.com/" TargetMode="External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29.png"/><Relationship Id="rId37" Type="http://schemas.openxmlformats.org/officeDocument/2006/relationships/image" Target="../media/image34.svg"/><Relationship Id="rId40" Type="http://schemas.openxmlformats.org/officeDocument/2006/relationships/image" Target="../media/image37.png"/><Relationship Id="rId45" Type="http://schemas.openxmlformats.org/officeDocument/2006/relationships/image" Target="../media/image42.svg"/><Relationship Id="rId53" Type="http://schemas.openxmlformats.org/officeDocument/2006/relationships/image" Target="../media/image50.svg"/><Relationship Id="rId58" Type="http://schemas.openxmlformats.org/officeDocument/2006/relationships/image" Target="../media/image55.png"/><Relationship Id="rId5" Type="http://schemas.openxmlformats.org/officeDocument/2006/relationships/image" Target="../media/image3.png"/><Relationship Id="rId61" Type="http://schemas.openxmlformats.org/officeDocument/2006/relationships/image" Target="../media/image58.svg"/><Relationship Id="rId19" Type="http://schemas.openxmlformats.org/officeDocument/2006/relationships/image" Target="../media/image1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32.svg"/><Relationship Id="rId43" Type="http://schemas.openxmlformats.org/officeDocument/2006/relationships/image" Target="../media/image40.svg"/><Relationship Id="rId48" Type="http://schemas.openxmlformats.org/officeDocument/2006/relationships/image" Target="../media/image45.png"/><Relationship Id="rId56" Type="http://schemas.openxmlformats.org/officeDocument/2006/relationships/image" Target="../media/image53.png"/><Relationship Id="rId64" Type="http://schemas.openxmlformats.org/officeDocument/2006/relationships/image" Target="../media/image61.svg"/><Relationship Id="rId8" Type="http://schemas.openxmlformats.org/officeDocument/2006/relationships/image" Target="../media/image6.svg"/><Relationship Id="rId51" Type="http://schemas.openxmlformats.org/officeDocument/2006/relationships/image" Target="../media/image48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0.sv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svg"/><Relationship Id="rId20" Type="http://schemas.openxmlformats.org/officeDocument/2006/relationships/image" Target="../media/image18.svg"/><Relationship Id="rId41" Type="http://schemas.openxmlformats.org/officeDocument/2006/relationships/image" Target="../media/image38.sv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3.png"/><Relationship Id="rId49" Type="http://schemas.openxmlformats.org/officeDocument/2006/relationships/image" Target="../media/image46.svg"/><Relationship Id="rId57" Type="http://schemas.openxmlformats.org/officeDocument/2006/relationships/image" Target="../media/image54.svg"/><Relationship Id="rId10" Type="http://schemas.openxmlformats.org/officeDocument/2006/relationships/image" Target="../media/image8.svg"/><Relationship Id="rId31" Type="http://schemas.openxmlformats.org/officeDocument/2006/relationships/image" Target="../media/image28.sv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image" Target="../media/image57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10D6-248F-E5D8-91A0-477325D0E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: Rounded Corners 1060">
            <a:extLst>
              <a:ext uri="{FF2B5EF4-FFF2-40B4-BE49-F238E27FC236}">
                <a16:creationId xmlns:a16="http://schemas.microsoft.com/office/drawing/2014/main" id="{409528F8-8876-B05A-DDA0-F3D6B9E70168}"/>
              </a:ext>
            </a:extLst>
          </p:cNvPr>
          <p:cNvSpPr/>
          <p:nvPr/>
        </p:nvSpPr>
        <p:spPr>
          <a:xfrm>
            <a:off x="349376" y="282217"/>
            <a:ext cx="9359649" cy="7171740"/>
          </a:xfrm>
          <a:prstGeom prst="roundRect">
            <a:avLst>
              <a:gd name="adj" fmla="val 922"/>
            </a:avLst>
          </a:pr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46329296">
                  <a:custGeom>
                    <a:avLst/>
                    <a:gdLst>
                      <a:gd name="connsiteX0" fmla="*/ 0 w 9359649"/>
                      <a:gd name="connsiteY0" fmla="*/ 170544 h 7171740"/>
                      <a:gd name="connsiteX1" fmla="*/ 170544 w 9359649"/>
                      <a:gd name="connsiteY1" fmla="*/ 0 h 7171740"/>
                      <a:gd name="connsiteX2" fmla="*/ 463647 w 9359649"/>
                      <a:gd name="connsiteY2" fmla="*/ 0 h 7171740"/>
                      <a:gd name="connsiteX3" fmla="*/ 937122 w 9359649"/>
                      <a:gd name="connsiteY3" fmla="*/ 0 h 7171740"/>
                      <a:gd name="connsiteX4" fmla="*/ 1681153 w 9359649"/>
                      <a:gd name="connsiteY4" fmla="*/ 0 h 7171740"/>
                      <a:gd name="connsiteX5" fmla="*/ 2064442 w 9359649"/>
                      <a:gd name="connsiteY5" fmla="*/ 0 h 7171740"/>
                      <a:gd name="connsiteX6" fmla="*/ 2537916 w 9359649"/>
                      <a:gd name="connsiteY6" fmla="*/ 0 h 7171740"/>
                      <a:gd name="connsiteX7" fmla="*/ 3281948 w 9359649"/>
                      <a:gd name="connsiteY7" fmla="*/ 0 h 7171740"/>
                      <a:gd name="connsiteX8" fmla="*/ 3935793 w 9359649"/>
                      <a:gd name="connsiteY8" fmla="*/ 0 h 7171740"/>
                      <a:gd name="connsiteX9" fmla="*/ 4589639 w 9359649"/>
                      <a:gd name="connsiteY9" fmla="*/ 0 h 7171740"/>
                      <a:gd name="connsiteX10" fmla="*/ 4972928 w 9359649"/>
                      <a:gd name="connsiteY10" fmla="*/ 0 h 7171740"/>
                      <a:gd name="connsiteX11" fmla="*/ 5716959 w 9359649"/>
                      <a:gd name="connsiteY11" fmla="*/ 0 h 7171740"/>
                      <a:gd name="connsiteX12" fmla="*/ 6010062 w 9359649"/>
                      <a:gd name="connsiteY12" fmla="*/ 0 h 7171740"/>
                      <a:gd name="connsiteX13" fmla="*/ 6573722 w 9359649"/>
                      <a:gd name="connsiteY13" fmla="*/ 0 h 7171740"/>
                      <a:gd name="connsiteX14" fmla="*/ 7227568 w 9359649"/>
                      <a:gd name="connsiteY14" fmla="*/ 0 h 7171740"/>
                      <a:gd name="connsiteX15" fmla="*/ 7971599 w 9359649"/>
                      <a:gd name="connsiteY15" fmla="*/ 0 h 7171740"/>
                      <a:gd name="connsiteX16" fmla="*/ 8264702 w 9359649"/>
                      <a:gd name="connsiteY16" fmla="*/ 0 h 7171740"/>
                      <a:gd name="connsiteX17" fmla="*/ 8557806 w 9359649"/>
                      <a:gd name="connsiteY17" fmla="*/ 0 h 7171740"/>
                      <a:gd name="connsiteX18" fmla="*/ 9189105 w 9359649"/>
                      <a:gd name="connsiteY18" fmla="*/ 0 h 7171740"/>
                      <a:gd name="connsiteX19" fmla="*/ 9359649 w 9359649"/>
                      <a:gd name="connsiteY19" fmla="*/ 170544 h 7171740"/>
                      <a:gd name="connsiteX20" fmla="*/ 9359649 w 9359649"/>
                      <a:gd name="connsiteY20" fmla="*/ 808072 h 7171740"/>
                      <a:gd name="connsiteX21" fmla="*/ 9359649 w 9359649"/>
                      <a:gd name="connsiteY21" fmla="*/ 1240679 h 7171740"/>
                      <a:gd name="connsiteX22" fmla="*/ 9359649 w 9359649"/>
                      <a:gd name="connsiteY22" fmla="*/ 1809900 h 7171740"/>
                      <a:gd name="connsiteX23" fmla="*/ 9359649 w 9359649"/>
                      <a:gd name="connsiteY23" fmla="*/ 2242508 h 7171740"/>
                      <a:gd name="connsiteX24" fmla="*/ 9359649 w 9359649"/>
                      <a:gd name="connsiteY24" fmla="*/ 2606810 h 7171740"/>
                      <a:gd name="connsiteX25" fmla="*/ 9359649 w 9359649"/>
                      <a:gd name="connsiteY25" fmla="*/ 3244337 h 7171740"/>
                      <a:gd name="connsiteX26" fmla="*/ 9359649 w 9359649"/>
                      <a:gd name="connsiteY26" fmla="*/ 3881865 h 7171740"/>
                      <a:gd name="connsiteX27" fmla="*/ 9359649 w 9359649"/>
                      <a:gd name="connsiteY27" fmla="*/ 4314473 h 7171740"/>
                      <a:gd name="connsiteX28" fmla="*/ 9359649 w 9359649"/>
                      <a:gd name="connsiteY28" fmla="*/ 4815387 h 7171740"/>
                      <a:gd name="connsiteX29" fmla="*/ 9359649 w 9359649"/>
                      <a:gd name="connsiteY29" fmla="*/ 5521221 h 7171740"/>
                      <a:gd name="connsiteX30" fmla="*/ 9359649 w 9359649"/>
                      <a:gd name="connsiteY30" fmla="*/ 6090442 h 7171740"/>
                      <a:gd name="connsiteX31" fmla="*/ 9359649 w 9359649"/>
                      <a:gd name="connsiteY31" fmla="*/ 6454744 h 7171740"/>
                      <a:gd name="connsiteX32" fmla="*/ 9359649 w 9359649"/>
                      <a:gd name="connsiteY32" fmla="*/ 7001196 h 7171740"/>
                      <a:gd name="connsiteX33" fmla="*/ 9189105 w 9359649"/>
                      <a:gd name="connsiteY33" fmla="*/ 7171740 h 7171740"/>
                      <a:gd name="connsiteX34" fmla="*/ 8896002 w 9359649"/>
                      <a:gd name="connsiteY34" fmla="*/ 7171740 h 7171740"/>
                      <a:gd name="connsiteX35" fmla="*/ 8512713 w 9359649"/>
                      <a:gd name="connsiteY35" fmla="*/ 7171740 h 7171740"/>
                      <a:gd name="connsiteX36" fmla="*/ 8219610 w 9359649"/>
                      <a:gd name="connsiteY36" fmla="*/ 7171740 h 7171740"/>
                      <a:gd name="connsiteX37" fmla="*/ 7655950 w 9359649"/>
                      <a:gd name="connsiteY37" fmla="*/ 7171740 h 7171740"/>
                      <a:gd name="connsiteX38" fmla="*/ 7002104 w 9359649"/>
                      <a:gd name="connsiteY38" fmla="*/ 7171740 h 7171740"/>
                      <a:gd name="connsiteX39" fmla="*/ 6438444 w 9359649"/>
                      <a:gd name="connsiteY39" fmla="*/ 7171740 h 7171740"/>
                      <a:gd name="connsiteX40" fmla="*/ 5874784 w 9359649"/>
                      <a:gd name="connsiteY40" fmla="*/ 7171740 h 7171740"/>
                      <a:gd name="connsiteX41" fmla="*/ 5220938 w 9359649"/>
                      <a:gd name="connsiteY41" fmla="*/ 7171740 h 7171740"/>
                      <a:gd name="connsiteX42" fmla="*/ 4657278 w 9359649"/>
                      <a:gd name="connsiteY42" fmla="*/ 7171740 h 7171740"/>
                      <a:gd name="connsiteX43" fmla="*/ 4183804 w 9359649"/>
                      <a:gd name="connsiteY43" fmla="*/ 7171740 h 7171740"/>
                      <a:gd name="connsiteX44" fmla="*/ 3439772 w 9359649"/>
                      <a:gd name="connsiteY44" fmla="*/ 7171740 h 7171740"/>
                      <a:gd name="connsiteX45" fmla="*/ 3146669 w 9359649"/>
                      <a:gd name="connsiteY45" fmla="*/ 7171740 h 7171740"/>
                      <a:gd name="connsiteX46" fmla="*/ 2402638 w 9359649"/>
                      <a:gd name="connsiteY46" fmla="*/ 7171740 h 7171740"/>
                      <a:gd name="connsiteX47" fmla="*/ 1748792 w 9359649"/>
                      <a:gd name="connsiteY47" fmla="*/ 7171740 h 7171740"/>
                      <a:gd name="connsiteX48" fmla="*/ 1094947 w 9359649"/>
                      <a:gd name="connsiteY48" fmla="*/ 7171740 h 7171740"/>
                      <a:gd name="connsiteX49" fmla="*/ 801843 w 9359649"/>
                      <a:gd name="connsiteY49" fmla="*/ 7171740 h 7171740"/>
                      <a:gd name="connsiteX50" fmla="*/ 170544 w 9359649"/>
                      <a:gd name="connsiteY50" fmla="*/ 7171740 h 7171740"/>
                      <a:gd name="connsiteX51" fmla="*/ 0 w 9359649"/>
                      <a:gd name="connsiteY51" fmla="*/ 7001196 h 7171740"/>
                      <a:gd name="connsiteX52" fmla="*/ 0 w 9359649"/>
                      <a:gd name="connsiteY52" fmla="*/ 6500282 h 7171740"/>
                      <a:gd name="connsiteX53" fmla="*/ 0 w 9359649"/>
                      <a:gd name="connsiteY53" fmla="*/ 5794447 h 7171740"/>
                      <a:gd name="connsiteX54" fmla="*/ 0 w 9359649"/>
                      <a:gd name="connsiteY54" fmla="*/ 5156920 h 7171740"/>
                      <a:gd name="connsiteX55" fmla="*/ 0 w 9359649"/>
                      <a:gd name="connsiteY55" fmla="*/ 4656005 h 7171740"/>
                      <a:gd name="connsiteX56" fmla="*/ 0 w 9359649"/>
                      <a:gd name="connsiteY56" fmla="*/ 4018478 h 7171740"/>
                      <a:gd name="connsiteX57" fmla="*/ 0 w 9359649"/>
                      <a:gd name="connsiteY57" fmla="*/ 3449257 h 7171740"/>
                      <a:gd name="connsiteX58" fmla="*/ 0 w 9359649"/>
                      <a:gd name="connsiteY58" fmla="*/ 2811729 h 7171740"/>
                      <a:gd name="connsiteX59" fmla="*/ 0 w 9359649"/>
                      <a:gd name="connsiteY59" fmla="*/ 2174202 h 7171740"/>
                      <a:gd name="connsiteX60" fmla="*/ 0 w 9359649"/>
                      <a:gd name="connsiteY60" fmla="*/ 1604981 h 7171740"/>
                      <a:gd name="connsiteX61" fmla="*/ 0 w 9359649"/>
                      <a:gd name="connsiteY61" fmla="*/ 1035760 h 7171740"/>
                      <a:gd name="connsiteX62" fmla="*/ 0 w 9359649"/>
                      <a:gd name="connsiteY62" fmla="*/ 671458 h 7171740"/>
                      <a:gd name="connsiteX63" fmla="*/ 0 w 9359649"/>
                      <a:gd name="connsiteY63" fmla="*/ 170544 h 717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9359649" h="7171740" fill="none" extrusionOk="0">
                        <a:moveTo>
                          <a:pt x="0" y="170544"/>
                        </a:moveTo>
                        <a:cubicBezTo>
                          <a:pt x="-7684" y="81377"/>
                          <a:pt x="96930" y="18177"/>
                          <a:pt x="170544" y="0"/>
                        </a:cubicBezTo>
                        <a:cubicBezTo>
                          <a:pt x="273672" y="-15261"/>
                          <a:pt x="351600" y="7305"/>
                          <a:pt x="463647" y="0"/>
                        </a:cubicBezTo>
                        <a:cubicBezTo>
                          <a:pt x="575694" y="-7305"/>
                          <a:pt x="797423" y="9354"/>
                          <a:pt x="937122" y="0"/>
                        </a:cubicBezTo>
                        <a:cubicBezTo>
                          <a:pt x="1076821" y="-9354"/>
                          <a:pt x="1395048" y="33528"/>
                          <a:pt x="1681153" y="0"/>
                        </a:cubicBezTo>
                        <a:cubicBezTo>
                          <a:pt x="1967258" y="-33528"/>
                          <a:pt x="1909476" y="25797"/>
                          <a:pt x="2064442" y="0"/>
                        </a:cubicBezTo>
                        <a:cubicBezTo>
                          <a:pt x="2219408" y="-25797"/>
                          <a:pt x="2397068" y="12686"/>
                          <a:pt x="2537916" y="0"/>
                        </a:cubicBezTo>
                        <a:cubicBezTo>
                          <a:pt x="2678764" y="-12686"/>
                          <a:pt x="3105481" y="58238"/>
                          <a:pt x="3281948" y="0"/>
                        </a:cubicBezTo>
                        <a:cubicBezTo>
                          <a:pt x="3458415" y="-58238"/>
                          <a:pt x="3758882" y="41762"/>
                          <a:pt x="3935793" y="0"/>
                        </a:cubicBezTo>
                        <a:cubicBezTo>
                          <a:pt x="4112705" y="-41762"/>
                          <a:pt x="4327121" y="41240"/>
                          <a:pt x="4589639" y="0"/>
                        </a:cubicBezTo>
                        <a:cubicBezTo>
                          <a:pt x="4852157" y="-41240"/>
                          <a:pt x="4868331" y="44215"/>
                          <a:pt x="4972928" y="0"/>
                        </a:cubicBezTo>
                        <a:cubicBezTo>
                          <a:pt x="5077525" y="-44215"/>
                          <a:pt x="5348260" y="26773"/>
                          <a:pt x="5716959" y="0"/>
                        </a:cubicBezTo>
                        <a:cubicBezTo>
                          <a:pt x="6085658" y="-26773"/>
                          <a:pt x="5869008" y="14003"/>
                          <a:pt x="6010062" y="0"/>
                        </a:cubicBezTo>
                        <a:cubicBezTo>
                          <a:pt x="6151116" y="-14003"/>
                          <a:pt x="6376876" y="43083"/>
                          <a:pt x="6573722" y="0"/>
                        </a:cubicBezTo>
                        <a:cubicBezTo>
                          <a:pt x="6770568" y="-43083"/>
                          <a:pt x="6943609" y="34231"/>
                          <a:pt x="7227568" y="0"/>
                        </a:cubicBezTo>
                        <a:cubicBezTo>
                          <a:pt x="7511527" y="-34231"/>
                          <a:pt x="7695798" y="74979"/>
                          <a:pt x="7971599" y="0"/>
                        </a:cubicBezTo>
                        <a:cubicBezTo>
                          <a:pt x="8247400" y="-74979"/>
                          <a:pt x="8137834" y="872"/>
                          <a:pt x="8264702" y="0"/>
                        </a:cubicBezTo>
                        <a:cubicBezTo>
                          <a:pt x="8391570" y="-872"/>
                          <a:pt x="8450410" y="33383"/>
                          <a:pt x="8557806" y="0"/>
                        </a:cubicBezTo>
                        <a:cubicBezTo>
                          <a:pt x="8665202" y="-33383"/>
                          <a:pt x="8981706" y="55261"/>
                          <a:pt x="9189105" y="0"/>
                        </a:cubicBezTo>
                        <a:cubicBezTo>
                          <a:pt x="9282991" y="-2698"/>
                          <a:pt x="9357673" y="87878"/>
                          <a:pt x="9359649" y="170544"/>
                        </a:cubicBezTo>
                        <a:cubicBezTo>
                          <a:pt x="9395553" y="489266"/>
                          <a:pt x="9288003" y="566922"/>
                          <a:pt x="9359649" y="808072"/>
                        </a:cubicBezTo>
                        <a:cubicBezTo>
                          <a:pt x="9431295" y="1049222"/>
                          <a:pt x="9328946" y="1043705"/>
                          <a:pt x="9359649" y="1240679"/>
                        </a:cubicBezTo>
                        <a:cubicBezTo>
                          <a:pt x="9390352" y="1437653"/>
                          <a:pt x="9355569" y="1625653"/>
                          <a:pt x="9359649" y="1809900"/>
                        </a:cubicBezTo>
                        <a:cubicBezTo>
                          <a:pt x="9363729" y="1994147"/>
                          <a:pt x="9329038" y="2136622"/>
                          <a:pt x="9359649" y="2242508"/>
                        </a:cubicBezTo>
                        <a:cubicBezTo>
                          <a:pt x="9390260" y="2348394"/>
                          <a:pt x="9333531" y="2519898"/>
                          <a:pt x="9359649" y="2606810"/>
                        </a:cubicBezTo>
                        <a:cubicBezTo>
                          <a:pt x="9385767" y="2693722"/>
                          <a:pt x="9306318" y="2975864"/>
                          <a:pt x="9359649" y="3244337"/>
                        </a:cubicBezTo>
                        <a:cubicBezTo>
                          <a:pt x="9412980" y="3512810"/>
                          <a:pt x="9356806" y="3729813"/>
                          <a:pt x="9359649" y="3881865"/>
                        </a:cubicBezTo>
                        <a:cubicBezTo>
                          <a:pt x="9362492" y="4033917"/>
                          <a:pt x="9351166" y="4185394"/>
                          <a:pt x="9359649" y="4314473"/>
                        </a:cubicBezTo>
                        <a:cubicBezTo>
                          <a:pt x="9368132" y="4443552"/>
                          <a:pt x="9315311" y="4663743"/>
                          <a:pt x="9359649" y="4815387"/>
                        </a:cubicBezTo>
                        <a:cubicBezTo>
                          <a:pt x="9403987" y="4967031"/>
                          <a:pt x="9319676" y="5216835"/>
                          <a:pt x="9359649" y="5521221"/>
                        </a:cubicBezTo>
                        <a:cubicBezTo>
                          <a:pt x="9399622" y="5825607"/>
                          <a:pt x="9337202" y="5895038"/>
                          <a:pt x="9359649" y="6090442"/>
                        </a:cubicBezTo>
                        <a:cubicBezTo>
                          <a:pt x="9382096" y="6285846"/>
                          <a:pt x="9359138" y="6279778"/>
                          <a:pt x="9359649" y="6454744"/>
                        </a:cubicBezTo>
                        <a:cubicBezTo>
                          <a:pt x="9360160" y="6629710"/>
                          <a:pt x="9354953" y="6870869"/>
                          <a:pt x="9359649" y="7001196"/>
                        </a:cubicBezTo>
                        <a:cubicBezTo>
                          <a:pt x="9362065" y="7089322"/>
                          <a:pt x="9296672" y="7167114"/>
                          <a:pt x="9189105" y="7171740"/>
                        </a:cubicBezTo>
                        <a:cubicBezTo>
                          <a:pt x="9073131" y="7196573"/>
                          <a:pt x="8954687" y="7140455"/>
                          <a:pt x="8896002" y="7171740"/>
                        </a:cubicBezTo>
                        <a:cubicBezTo>
                          <a:pt x="8837317" y="7203025"/>
                          <a:pt x="8591422" y="7128654"/>
                          <a:pt x="8512713" y="7171740"/>
                        </a:cubicBezTo>
                        <a:cubicBezTo>
                          <a:pt x="8434004" y="7214826"/>
                          <a:pt x="8355408" y="7158625"/>
                          <a:pt x="8219610" y="7171740"/>
                        </a:cubicBezTo>
                        <a:cubicBezTo>
                          <a:pt x="8083812" y="7184855"/>
                          <a:pt x="7929414" y="7111577"/>
                          <a:pt x="7655950" y="7171740"/>
                        </a:cubicBezTo>
                        <a:cubicBezTo>
                          <a:pt x="7382486" y="7231903"/>
                          <a:pt x="7172629" y="7151448"/>
                          <a:pt x="7002104" y="7171740"/>
                        </a:cubicBezTo>
                        <a:cubicBezTo>
                          <a:pt x="6831579" y="7192032"/>
                          <a:pt x="6716912" y="7165866"/>
                          <a:pt x="6438444" y="7171740"/>
                        </a:cubicBezTo>
                        <a:cubicBezTo>
                          <a:pt x="6159976" y="7177614"/>
                          <a:pt x="6051051" y="7157964"/>
                          <a:pt x="5874784" y="7171740"/>
                        </a:cubicBezTo>
                        <a:cubicBezTo>
                          <a:pt x="5698517" y="7185516"/>
                          <a:pt x="5504964" y="7095861"/>
                          <a:pt x="5220938" y="7171740"/>
                        </a:cubicBezTo>
                        <a:cubicBezTo>
                          <a:pt x="4936912" y="7247619"/>
                          <a:pt x="4922550" y="7166530"/>
                          <a:pt x="4657278" y="7171740"/>
                        </a:cubicBezTo>
                        <a:cubicBezTo>
                          <a:pt x="4392006" y="7176950"/>
                          <a:pt x="4340412" y="7166585"/>
                          <a:pt x="4183804" y="7171740"/>
                        </a:cubicBezTo>
                        <a:cubicBezTo>
                          <a:pt x="4027196" y="7176895"/>
                          <a:pt x="3789854" y="7084295"/>
                          <a:pt x="3439772" y="7171740"/>
                        </a:cubicBezTo>
                        <a:cubicBezTo>
                          <a:pt x="3089690" y="7259185"/>
                          <a:pt x="3238532" y="7147705"/>
                          <a:pt x="3146669" y="7171740"/>
                        </a:cubicBezTo>
                        <a:cubicBezTo>
                          <a:pt x="3054806" y="7195775"/>
                          <a:pt x="2641461" y="7127535"/>
                          <a:pt x="2402638" y="7171740"/>
                        </a:cubicBezTo>
                        <a:cubicBezTo>
                          <a:pt x="2163815" y="7215945"/>
                          <a:pt x="1902513" y="7151533"/>
                          <a:pt x="1748792" y="7171740"/>
                        </a:cubicBezTo>
                        <a:cubicBezTo>
                          <a:pt x="1595071" y="7191947"/>
                          <a:pt x="1271892" y="7117114"/>
                          <a:pt x="1094947" y="7171740"/>
                        </a:cubicBezTo>
                        <a:cubicBezTo>
                          <a:pt x="918003" y="7226366"/>
                          <a:pt x="891009" y="7158722"/>
                          <a:pt x="801843" y="7171740"/>
                        </a:cubicBezTo>
                        <a:cubicBezTo>
                          <a:pt x="712677" y="7184758"/>
                          <a:pt x="431930" y="7153131"/>
                          <a:pt x="170544" y="7171740"/>
                        </a:cubicBezTo>
                        <a:cubicBezTo>
                          <a:pt x="71275" y="7197335"/>
                          <a:pt x="-4618" y="7104517"/>
                          <a:pt x="0" y="7001196"/>
                        </a:cubicBezTo>
                        <a:cubicBezTo>
                          <a:pt x="-28105" y="6756057"/>
                          <a:pt x="7459" y="6601093"/>
                          <a:pt x="0" y="6500282"/>
                        </a:cubicBezTo>
                        <a:cubicBezTo>
                          <a:pt x="-7459" y="6399471"/>
                          <a:pt x="6926" y="5956520"/>
                          <a:pt x="0" y="5794447"/>
                        </a:cubicBezTo>
                        <a:cubicBezTo>
                          <a:pt x="-6926" y="5632374"/>
                          <a:pt x="49604" y="5333089"/>
                          <a:pt x="0" y="5156920"/>
                        </a:cubicBezTo>
                        <a:cubicBezTo>
                          <a:pt x="-49604" y="4980751"/>
                          <a:pt x="17147" y="4825817"/>
                          <a:pt x="0" y="4656005"/>
                        </a:cubicBezTo>
                        <a:cubicBezTo>
                          <a:pt x="-17147" y="4486194"/>
                          <a:pt x="69669" y="4321895"/>
                          <a:pt x="0" y="4018478"/>
                        </a:cubicBezTo>
                        <a:cubicBezTo>
                          <a:pt x="-69669" y="3715061"/>
                          <a:pt x="41625" y="3637521"/>
                          <a:pt x="0" y="3449257"/>
                        </a:cubicBezTo>
                        <a:cubicBezTo>
                          <a:pt x="-41625" y="3260993"/>
                          <a:pt x="24797" y="3033557"/>
                          <a:pt x="0" y="2811729"/>
                        </a:cubicBezTo>
                        <a:cubicBezTo>
                          <a:pt x="-24797" y="2589901"/>
                          <a:pt x="63428" y="2335309"/>
                          <a:pt x="0" y="2174202"/>
                        </a:cubicBezTo>
                        <a:cubicBezTo>
                          <a:pt x="-63428" y="2013095"/>
                          <a:pt x="62172" y="1853710"/>
                          <a:pt x="0" y="1604981"/>
                        </a:cubicBezTo>
                        <a:cubicBezTo>
                          <a:pt x="-62172" y="1356252"/>
                          <a:pt x="43740" y="1223170"/>
                          <a:pt x="0" y="1035760"/>
                        </a:cubicBezTo>
                        <a:cubicBezTo>
                          <a:pt x="-43740" y="848350"/>
                          <a:pt x="8589" y="764287"/>
                          <a:pt x="0" y="671458"/>
                        </a:cubicBezTo>
                        <a:cubicBezTo>
                          <a:pt x="-8589" y="578629"/>
                          <a:pt x="42030" y="420347"/>
                          <a:pt x="0" y="170544"/>
                        </a:cubicBezTo>
                        <a:close/>
                      </a:path>
                      <a:path w="9359649" h="7171740" stroke="0" extrusionOk="0">
                        <a:moveTo>
                          <a:pt x="0" y="170544"/>
                        </a:moveTo>
                        <a:cubicBezTo>
                          <a:pt x="-8327" y="59569"/>
                          <a:pt x="79141" y="3212"/>
                          <a:pt x="170544" y="0"/>
                        </a:cubicBezTo>
                        <a:cubicBezTo>
                          <a:pt x="299690" y="-19375"/>
                          <a:pt x="384137" y="16469"/>
                          <a:pt x="463647" y="0"/>
                        </a:cubicBezTo>
                        <a:cubicBezTo>
                          <a:pt x="543157" y="-16469"/>
                          <a:pt x="805649" y="7709"/>
                          <a:pt x="1117493" y="0"/>
                        </a:cubicBezTo>
                        <a:cubicBezTo>
                          <a:pt x="1429337" y="-7709"/>
                          <a:pt x="1569043" y="9400"/>
                          <a:pt x="1771339" y="0"/>
                        </a:cubicBezTo>
                        <a:cubicBezTo>
                          <a:pt x="1973635" y="-9400"/>
                          <a:pt x="2092258" y="42738"/>
                          <a:pt x="2244813" y="0"/>
                        </a:cubicBezTo>
                        <a:cubicBezTo>
                          <a:pt x="2397368" y="-42738"/>
                          <a:pt x="2611534" y="40629"/>
                          <a:pt x="2718287" y="0"/>
                        </a:cubicBezTo>
                        <a:cubicBezTo>
                          <a:pt x="2825040" y="-40629"/>
                          <a:pt x="2889249" y="16585"/>
                          <a:pt x="3011391" y="0"/>
                        </a:cubicBezTo>
                        <a:cubicBezTo>
                          <a:pt x="3133533" y="-16585"/>
                          <a:pt x="3415269" y="44704"/>
                          <a:pt x="3665236" y="0"/>
                        </a:cubicBezTo>
                        <a:cubicBezTo>
                          <a:pt x="3915203" y="-44704"/>
                          <a:pt x="4114616" y="87015"/>
                          <a:pt x="4409268" y="0"/>
                        </a:cubicBezTo>
                        <a:cubicBezTo>
                          <a:pt x="4703920" y="-87015"/>
                          <a:pt x="4832814" y="27744"/>
                          <a:pt x="4972928" y="0"/>
                        </a:cubicBezTo>
                        <a:cubicBezTo>
                          <a:pt x="5113042" y="-27744"/>
                          <a:pt x="5186071" y="26763"/>
                          <a:pt x="5266031" y="0"/>
                        </a:cubicBezTo>
                        <a:cubicBezTo>
                          <a:pt x="5345991" y="-26763"/>
                          <a:pt x="5707939" y="62181"/>
                          <a:pt x="5829691" y="0"/>
                        </a:cubicBezTo>
                        <a:cubicBezTo>
                          <a:pt x="5951443" y="-62181"/>
                          <a:pt x="6267853" y="65990"/>
                          <a:pt x="6483537" y="0"/>
                        </a:cubicBezTo>
                        <a:cubicBezTo>
                          <a:pt x="6699221" y="-65990"/>
                          <a:pt x="6640686" y="25738"/>
                          <a:pt x="6776640" y="0"/>
                        </a:cubicBezTo>
                        <a:cubicBezTo>
                          <a:pt x="6912594" y="-25738"/>
                          <a:pt x="7196817" y="18658"/>
                          <a:pt x="7430486" y="0"/>
                        </a:cubicBezTo>
                        <a:cubicBezTo>
                          <a:pt x="7664155" y="-18658"/>
                          <a:pt x="7845875" y="45752"/>
                          <a:pt x="7994146" y="0"/>
                        </a:cubicBezTo>
                        <a:cubicBezTo>
                          <a:pt x="8142417" y="-45752"/>
                          <a:pt x="8252510" y="50360"/>
                          <a:pt x="8467620" y="0"/>
                        </a:cubicBezTo>
                        <a:cubicBezTo>
                          <a:pt x="8682730" y="-50360"/>
                          <a:pt x="8861386" y="18252"/>
                          <a:pt x="9189105" y="0"/>
                        </a:cubicBezTo>
                        <a:cubicBezTo>
                          <a:pt x="9280633" y="-5356"/>
                          <a:pt x="9384243" y="77952"/>
                          <a:pt x="9359649" y="170544"/>
                        </a:cubicBezTo>
                        <a:cubicBezTo>
                          <a:pt x="9403643" y="300176"/>
                          <a:pt x="9354884" y="502992"/>
                          <a:pt x="9359649" y="603152"/>
                        </a:cubicBezTo>
                        <a:cubicBezTo>
                          <a:pt x="9364414" y="703312"/>
                          <a:pt x="9315827" y="956231"/>
                          <a:pt x="9359649" y="1308986"/>
                        </a:cubicBezTo>
                        <a:cubicBezTo>
                          <a:pt x="9403471" y="1661741"/>
                          <a:pt x="9329679" y="1624517"/>
                          <a:pt x="9359649" y="1878207"/>
                        </a:cubicBezTo>
                        <a:cubicBezTo>
                          <a:pt x="9389619" y="2131897"/>
                          <a:pt x="9284576" y="2381748"/>
                          <a:pt x="9359649" y="2584041"/>
                        </a:cubicBezTo>
                        <a:cubicBezTo>
                          <a:pt x="9434722" y="2786334"/>
                          <a:pt x="9341707" y="2787923"/>
                          <a:pt x="9359649" y="2948342"/>
                        </a:cubicBezTo>
                        <a:cubicBezTo>
                          <a:pt x="9377591" y="3108761"/>
                          <a:pt x="9317948" y="3300832"/>
                          <a:pt x="9359649" y="3585870"/>
                        </a:cubicBezTo>
                        <a:cubicBezTo>
                          <a:pt x="9401350" y="3870908"/>
                          <a:pt x="9326315" y="3851217"/>
                          <a:pt x="9359649" y="3950171"/>
                        </a:cubicBezTo>
                        <a:cubicBezTo>
                          <a:pt x="9392983" y="4049125"/>
                          <a:pt x="9283523" y="4402840"/>
                          <a:pt x="9359649" y="4587699"/>
                        </a:cubicBezTo>
                        <a:cubicBezTo>
                          <a:pt x="9435775" y="4772558"/>
                          <a:pt x="9313536" y="4944497"/>
                          <a:pt x="9359649" y="5088613"/>
                        </a:cubicBezTo>
                        <a:cubicBezTo>
                          <a:pt x="9405762" y="5232729"/>
                          <a:pt x="9315878" y="5593605"/>
                          <a:pt x="9359649" y="5726141"/>
                        </a:cubicBezTo>
                        <a:cubicBezTo>
                          <a:pt x="9403420" y="5858677"/>
                          <a:pt x="9319569" y="5948125"/>
                          <a:pt x="9359649" y="6158749"/>
                        </a:cubicBezTo>
                        <a:cubicBezTo>
                          <a:pt x="9399729" y="6369373"/>
                          <a:pt x="9326422" y="6707970"/>
                          <a:pt x="9359649" y="7001196"/>
                        </a:cubicBezTo>
                        <a:cubicBezTo>
                          <a:pt x="9384972" y="7106060"/>
                          <a:pt x="9278534" y="7178999"/>
                          <a:pt x="9189105" y="7171740"/>
                        </a:cubicBezTo>
                        <a:cubicBezTo>
                          <a:pt x="9054639" y="7198223"/>
                          <a:pt x="8969066" y="7168879"/>
                          <a:pt x="8896002" y="7171740"/>
                        </a:cubicBezTo>
                        <a:cubicBezTo>
                          <a:pt x="8822938" y="7174601"/>
                          <a:pt x="8708936" y="7161293"/>
                          <a:pt x="8602899" y="7171740"/>
                        </a:cubicBezTo>
                        <a:cubicBezTo>
                          <a:pt x="8496862" y="7182187"/>
                          <a:pt x="8028981" y="7122996"/>
                          <a:pt x="7858867" y="7171740"/>
                        </a:cubicBezTo>
                        <a:cubicBezTo>
                          <a:pt x="7688753" y="7220484"/>
                          <a:pt x="7547417" y="7119894"/>
                          <a:pt x="7385393" y="7171740"/>
                        </a:cubicBezTo>
                        <a:cubicBezTo>
                          <a:pt x="7223369" y="7223586"/>
                          <a:pt x="7155888" y="7141446"/>
                          <a:pt x="7092290" y="7171740"/>
                        </a:cubicBezTo>
                        <a:cubicBezTo>
                          <a:pt x="7028692" y="7202034"/>
                          <a:pt x="6809013" y="7148096"/>
                          <a:pt x="6709001" y="7171740"/>
                        </a:cubicBezTo>
                        <a:cubicBezTo>
                          <a:pt x="6608989" y="7195384"/>
                          <a:pt x="6278876" y="7150193"/>
                          <a:pt x="6145341" y="7171740"/>
                        </a:cubicBezTo>
                        <a:cubicBezTo>
                          <a:pt x="6011806" y="7193287"/>
                          <a:pt x="5768337" y="7157293"/>
                          <a:pt x="5491495" y="7171740"/>
                        </a:cubicBezTo>
                        <a:cubicBezTo>
                          <a:pt x="5214653" y="7186187"/>
                          <a:pt x="5192742" y="7128672"/>
                          <a:pt x="5018021" y="7171740"/>
                        </a:cubicBezTo>
                        <a:cubicBezTo>
                          <a:pt x="4843300" y="7214808"/>
                          <a:pt x="4567418" y="7153464"/>
                          <a:pt x="4454360" y="7171740"/>
                        </a:cubicBezTo>
                        <a:cubicBezTo>
                          <a:pt x="4341302" y="7190016"/>
                          <a:pt x="4219820" y="7140902"/>
                          <a:pt x="4071072" y="7171740"/>
                        </a:cubicBezTo>
                        <a:cubicBezTo>
                          <a:pt x="3922324" y="7202578"/>
                          <a:pt x="3835921" y="7148900"/>
                          <a:pt x="3687783" y="7171740"/>
                        </a:cubicBezTo>
                        <a:cubicBezTo>
                          <a:pt x="3539645" y="7194580"/>
                          <a:pt x="3233627" y="7089303"/>
                          <a:pt x="2943752" y="7171740"/>
                        </a:cubicBezTo>
                        <a:cubicBezTo>
                          <a:pt x="2653877" y="7254177"/>
                          <a:pt x="2547858" y="7138953"/>
                          <a:pt x="2199720" y="7171740"/>
                        </a:cubicBezTo>
                        <a:cubicBezTo>
                          <a:pt x="1851582" y="7204527"/>
                          <a:pt x="1872788" y="7159085"/>
                          <a:pt x="1545875" y="7171740"/>
                        </a:cubicBezTo>
                        <a:cubicBezTo>
                          <a:pt x="1218962" y="7184395"/>
                          <a:pt x="1048094" y="7096864"/>
                          <a:pt x="892029" y="7171740"/>
                        </a:cubicBezTo>
                        <a:cubicBezTo>
                          <a:pt x="735964" y="7246616"/>
                          <a:pt x="375802" y="7148416"/>
                          <a:pt x="170544" y="7171740"/>
                        </a:cubicBezTo>
                        <a:cubicBezTo>
                          <a:pt x="85465" y="7172899"/>
                          <a:pt x="7865" y="7094597"/>
                          <a:pt x="0" y="7001196"/>
                        </a:cubicBezTo>
                        <a:cubicBezTo>
                          <a:pt x="-869" y="6713870"/>
                          <a:pt x="13748" y="6463227"/>
                          <a:pt x="0" y="6295362"/>
                        </a:cubicBezTo>
                        <a:cubicBezTo>
                          <a:pt x="-13748" y="6127497"/>
                          <a:pt x="26198" y="5810863"/>
                          <a:pt x="0" y="5657834"/>
                        </a:cubicBezTo>
                        <a:cubicBezTo>
                          <a:pt x="-26198" y="5504805"/>
                          <a:pt x="46937" y="5134113"/>
                          <a:pt x="0" y="4952000"/>
                        </a:cubicBezTo>
                        <a:cubicBezTo>
                          <a:pt x="-46937" y="4769887"/>
                          <a:pt x="18022" y="4716116"/>
                          <a:pt x="0" y="4587699"/>
                        </a:cubicBezTo>
                        <a:cubicBezTo>
                          <a:pt x="-18022" y="4459282"/>
                          <a:pt x="21485" y="4188321"/>
                          <a:pt x="0" y="3881865"/>
                        </a:cubicBezTo>
                        <a:cubicBezTo>
                          <a:pt x="-21485" y="3575409"/>
                          <a:pt x="19544" y="3489692"/>
                          <a:pt x="0" y="3244337"/>
                        </a:cubicBezTo>
                        <a:cubicBezTo>
                          <a:pt x="-19544" y="2998982"/>
                          <a:pt x="26163" y="2844069"/>
                          <a:pt x="0" y="2675116"/>
                        </a:cubicBezTo>
                        <a:cubicBezTo>
                          <a:pt x="-26163" y="2506163"/>
                          <a:pt x="16163" y="2268474"/>
                          <a:pt x="0" y="1969282"/>
                        </a:cubicBezTo>
                        <a:cubicBezTo>
                          <a:pt x="-16163" y="1670090"/>
                          <a:pt x="58359" y="1641398"/>
                          <a:pt x="0" y="1400061"/>
                        </a:cubicBezTo>
                        <a:cubicBezTo>
                          <a:pt x="-58359" y="1158724"/>
                          <a:pt x="21194" y="1142840"/>
                          <a:pt x="0" y="967453"/>
                        </a:cubicBezTo>
                        <a:cubicBezTo>
                          <a:pt x="-21194" y="792066"/>
                          <a:pt x="87714" y="478273"/>
                          <a:pt x="0" y="1705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400" dirty="0">
              <a:latin typeface="Bahnschrift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55E4733-8AE6-119B-238F-E1AC3DA73047}"/>
              </a:ext>
            </a:extLst>
          </p:cNvPr>
          <p:cNvSpPr/>
          <p:nvPr/>
        </p:nvSpPr>
        <p:spPr>
          <a:xfrm>
            <a:off x="349375" y="317935"/>
            <a:ext cx="9359649" cy="7171743"/>
          </a:xfrm>
          <a:prstGeom prst="roundRect">
            <a:avLst>
              <a:gd name="adj" fmla="val 0"/>
            </a:avLst>
          </a:prstGeom>
          <a:noFill/>
          <a:ln w="15875">
            <a:noFill/>
            <a:extLst>
              <a:ext uri="{C807C97D-BFC1-408E-A445-0C87EB9F89A2}">
                <ask:lineSketchStyleProps xmlns:ask="http://schemas.microsoft.com/office/drawing/2018/sketchyshapes" sd="446329296">
                  <a:custGeom>
                    <a:avLst/>
                    <a:gdLst>
                      <a:gd name="connsiteX0" fmla="*/ 0 w 9359649"/>
                      <a:gd name="connsiteY0" fmla="*/ 170544 h 7171740"/>
                      <a:gd name="connsiteX1" fmla="*/ 170544 w 9359649"/>
                      <a:gd name="connsiteY1" fmla="*/ 0 h 7171740"/>
                      <a:gd name="connsiteX2" fmla="*/ 463647 w 9359649"/>
                      <a:gd name="connsiteY2" fmla="*/ 0 h 7171740"/>
                      <a:gd name="connsiteX3" fmla="*/ 937122 w 9359649"/>
                      <a:gd name="connsiteY3" fmla="*/ 0 h 7171740"/>
                      <a:gd name="connsiteX4" fmla="*/ 1681153 w 9359649"/>
                      <a:gd name="connsiteY4" fmla="*/ 0 h 7171740"/>
                      <a:gd name="connsiteX5" fmla="*/ 2064442 w 9359649"/>
                      <a:gd name="connsiteY5" fmla="*/ 0 h 7171740"/>
                      <a:gd name="connsiteX6" fmla="*/ 2537916 w 9359649"/>
                      <a:gd name="connsiteY6" fmla="*/ 0 h 7171740"/>
                      <a:gd name="connsiteX7" fmla="*/ 3281948 w 9359649"/>
                      <a:gd name="connsiteY7" fmla="*/ 0 h 7171740"/>
                      <a:gd name="connsiteX8" fmla="*/ 3935793 w 9359649"/>
                      <a:gd name="connsiteY8" fmla="*/ 0 h 7171740"/>
                      <a:gd name="connsiteX9" fmla="*/ 4589639 w 9359649"/>
                      <a:gd name="connsiteY9" fmla="*/ 0 h 7171740"/>
                      <a:gd name="connsiteX10" fmla="*/ 4972928 w 9359649"/>
                      <a:gd name="connsiteY10" fmla="*/ 0 h 7171740"/>
                      <a:gd name="connsiteX11" fmla="*/ 5716959 w 9359649"/>
                      <a:gd name="connsiteY11" fmla="*/ 0 h 7171740"/>
                      <a:gd name="connsiteX12" fmla="*/ 6010062 w 9359649"/>
                      <a:gd name="connsiteY12" fmla="*/ 0 h 7171740"/>
                      <a:gd name="connsiteX13" fmla="*/ 6573722 w 9359649"/>
                      <a:gd name="connsiteY13" fmla="*/ 0 h 7171740"/>
                      <a:gd name="connsiteX14" fmla="*/ 7227568 w 9359649"/>
                      <a:gd name="connsiteY14" fmla="*/ 0 h 7171740"/>
                      <a:gd name="connsiteX15" fmla="*/ 7971599 w 9359649"/>
                      <a:gd name="connsiteY15" fmla="*/ 0 h 7171740"/>
                      <a:gd name="connsiteX16" fmla="*/ 8264702 w 9359649"/>
                      <a:gd name="connsiteY16" fmla="*/ 0 h 7171740"/>
                      <a:gd name="connsiteX17" fmla="*/ 8557806 w 9359649"/>
                      <a:gd name="connsiteY17" fmla="*/ 0 h 7171740"/>
                      <a:gd name="connsiteX18" fmla="*/ 9189105 w 9359649"/>
                      <a:gd name="connsiteY18" fmla="*/ 0 h 7171740"/>
                      <a:gd name="connsiteX19" fmla="*/ 9359649 w 9359649"/>
                      <a:gd name="connsiteY19" fmla="*/ 170544 h 7171740"/>
                      <a:gd name="connsiteX20" fmla="*/ 9359649 w 9359649"/>
                      <a:gd name="connsiteY20" fmla="*/ 808072 h 7171740"/>
                      <a:gd name="connsiteX21" fmla="*/ 9359649 w 9359649"/>
                      <a:gd name="connsiteY21" fmla="*/ 1240679 h 7171740"/>
                      <a:gd name="connsiteX22" fmla="*/ 9359649 w 9359649"/>
                      <a:gd name="connsiteY22" fmla="*/ 1809900 h 7171740"/>
                      <a:gd name="connsiteX23" fmla="*/ 9359649 w 9359649"/>
                      <a:gd name="connsiteY23" fmla="*/ 2242508 h 7171740"/>
                      <a:gd name="connsiteX24" fmla="*/ 9359649 w 9359649"/>
                      <a:gd name="connsiteY24" fmla="*/ 2606810 h 7171740"/>
                      <a:gd name="connsiteX25" fmla="*/ 9359649 w 9359649"/>
                      <a:gd name="connsiteY25" fmla="*/ 3244337 h 7171740"/>
                      <a:gd name="connsiteX26" fmla="*/ 9359649 w 9359649"/>
                      <a:gd name="connsiteY26" fmla="*/ 3881865 h 7171740"/>
                      <a:gd name="connsiteX27" fmla="*/ 9359649 w 9359649"/>
                      <a:gd name="connsiteY27" fmla="*/ 4314473 h 7171740"/>
                      <a:gd name="connsiteX28" fmla="*/ 9359649 w 9359649"/>
                      <a:gd name="connsiteY28" fmla="*/ 4815387 h 7171740"/>
                      <a:gd name="connsiteX29" fmla="*/ 9359649 w 9359649"/>
                      <a:gd name="connsiteY29" fmla="*/ 5521221 h 7171740"/>
                      <a:gd name="connsiteX30" fmla="*/ 9359649 w 9359649"/>
                      <a:gd name="connsiteY30" fmla="*/ 6090442 h 7171740"/>
                      <a:gd name="connsiteX31" fmla="*/ 9359649 w 9359649"/>
                      <a:gd name="connsiteY31" fmla="*/ 6454744 h 7171740"/>
                      <a:gd name="connsiteX32" fmla="*/ 9359649 w 9359649"/>
                      <a:gd name="connsiteY32" fmla="*/ 7001196 h 7171740"/>
                      <a:gd name="connsiteX33" fmla="*/ 9189105 w 9359649"/>
                      <a:gd name="connsiteY33" fmla="*/ 7171740 h 7171740"/>
                      <a:gd name="connsiteX34" fmla="*/ 8896002 w 9359649"/>
                      <a:gd name="connsiteY34" fmla="*/ 7171740 h 7171740"/>
                      <a:gd name="connsiteX35" fmla="*/ 8512713 w 9359649"/>
                      <a:gd name="connsiteY35" fmla="*/ 7171740 h 7171740"/>
                      <a:gd name="connsiteX36" fmla="*/ 8219610 w 9359649"/>
                      <a:gd name="connsiteY36" fmla="*/ 7171740 h 7171740"/>
                      <a:gd name="connsiteX37" fmla="*/ 7655950 w 9359649"/>
                      <a:gd name="connsiteY37" fmla="*/ 7171740 h 7171740"/>
                      <a:gd name="connsiteX38" fmla="*/ 7002104 w 9359649"/>
                      <a:gd name="connsiteY38" fmla="*/ 7171740 h 7171740"/>
                      <a:gd name="connsiteX39" fmla="*/ 6438444 w 9359649"/>
                      <a:gd name="connsiteY39" fmla="*/ 7171740 h 7171740"/>
                      <a:gd name="connsiteX40" fmla="*/ 5874784 w 9359649"/>
                      <a:gd name="connsiteY40" fmla="*/ 7171740 h 7171740"/>
                      <a:gd name="connsiteX41" fmla="*/ 5220938 w 9359649"/>
                      <a:gd name="connsiteY41" fmla="*/ 7171740 h 7171740"/>
                      <a:gd name="connsiteX42" fmla="*/ 4657278 w 9359649"/>
                      <a:gd name="connsiteY42" fmla="*/ 7171740 h 7171740"/>
                      <a:gd name="connsiteX43" fmla="*/ 4183804 w 9359649"/>
                      <a:gd name="connsiteY43" fmla="*/ 7171740 h 7171740"/>
                      <a:gd name="connsiteX44" fmla="*/ 3439772 w 9359649"/>
                      <a:gd name="connsiteY44" fmla="*/ 7171740 h 7171740"/>
                      <a:gd name="connsiteX45" fmla="*/ 3146669 w 9359649"/>
                      <a:gd name="connsiteY45" fmla="*/ 7171740 h 7171740"/>
                      <a:gd name="connsiteX46" fmla="*/ 2402638 w 9359649"/>
                      <a:gd name="connsiteY46" fmla="*/ 7171740 h 7171740"/>
                      <a:gd name="connsiteX47" fmla="*/ 1748792 w 9359649"/>
                      <a:gd name="connsiteY47" fmla="*/ 7171740 h 7171740"/>
                      <a:gd name="connsiteX48" fmla="*/ 1094947 w 9359649"/>
                      <a:gd name="connsiteY48" fmla="*/ 7171740 h 7171740"/>
                      <a:gd name="connsiteX49" fmla="*/ 801843 w 9359649"/>
                      <a:gd name="connsiteY49" fmla="*/ 7171740 h 7171740"/>
                      <a:gd name="connsiteX50" fmla="*/ 170544 w 9359649"/>
                      <a:gd name="connsiteY50" fmla="*/ 7171740 h 7171740"/>
                      <a:gd name="connsiteX51" fmla="*/ 0 w 9359649"/>
                      <a:gd name="connsiteY51" fmla="*/ 7001196 h 7171740"/>
                      <a:gd name="connsiteX52" fmla="*/ 0 w 9359649"/>
                      <a:gd name="connsiteY52" fmla="*/ 6500282 h 7171740"/>
                      <a:gd name="connsiteX53" fmla="*/ 0 w 9359649"/>
                      <a:gd name="connsiteY53" fmla="*/ 5794447 h 7171740"/>
                      <a:gd name="connsiteX54" fmla="*/ 0 w 9359649"/>
                      <a:gd name="connsiteY54" fmla="*/ 5156920 h 7171740"/>
                      <a:gd name="connsiteX55" fmla="*/ 0 w 9359649"/>
                      <a:gd name="connsiteY55" fmla="*/ 4656005 h 7171740"/>
                      <a:gd name="connsiteX56" fmla="*/ 0 w 9359649"/>
                      <a:gd name="connsiteY56" fmla="*/ 4018478 h 7171740"/>
                      <a:gd name="connsiteX57" fmla="*/ 0 w 9359649"/>
                      <a:gd name="connsiteY57" fmla="*/ 3449257 h 7171740"/>
                      <a:gd name="connsiteX58" fmla="*/ 0 w 9359649"/>
                      <a:gd name="connsiteY58" fmla="*/ 2811729 h 7171740"/>
                      <a:gd name="connsiteX59" fmla="*/ 0 w 9359649"/>
                      <a:gd name="connsiteY59" fmla="*/ 2174202 h 7171740"/>
                      <a:gd name="connsiteX60" fmla="*/ 0 w 9359649"/>
                      <a:gd name="connsiteY60" fmla="*/ 1604981 h 7171740"/>
                      <a:gd name="connsiteX61" fmla="*/ 0 w 9359649"/>
                      <a:gd name="connsiteY61" fmla="*/ 1035760 h 7171740"/>
                      <a:gd name="connsiteX62" fmla="*/ 0 w 9359649"/>
                      <a:gd name="connsiteY62" fmla="*/ 671458 h 7171740"/>
                      <a:gd name="connsiteX63" fmla="*/ 0 w 9359649"/>
                      <a:gd name="connsiteY63" fmla="*/ 170544 h 717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9359649" h="7171740" fill="none" extrusionOk="0">
                        <a:moveTo>
                          <a:pt x="0" y="170544"/>
                        </a:moveTo>
                        <a:cubicBezTo>
                          <a:pt x="-7684" y="81377"/>
                          <a:pt x="96930" y="18177"/>
                          <a:pt x="170544" y="0"/>
                        </a:cubicBezTo>
                        <a:cubicBezTo>
                          <a:pt x="273672" y="-15261"/>
                          <a:pt x="351600" y="7305"/>
                          <a:pt x="463647" y="0"/>
                        </a:cubicBezTo>
                        <a:cubicBezTo>
                          <a:pt x="575694" y="-7305"/>
                          <a:pt x="797423" y="9354"/>
                          <a:pt x="937122" y="0"/>
                        </a:cubicBezTo>
                        <a:cubicBezTo>
                          <a:pt x="1076821" y="-9354"/>
                          <a:pt x="1395048" y="33528"/>
                          <a:pt x="1681153" y="0"/>
                        </a:cubicBezTo>
                        <a:cubicBezTo>
                          <a:pt x="1967258" y="-33528"/>
                          <a:pt x="1909476" y="25797"/>
                          <a:pt x="2064442" y="0"/>
                        </a:cubicBezTo>
                        <a:cubicBezTo>
                          <a:pt x="2219408" y="-25797"/>
                          <a:pt x="2397068" y="12686"/>
                          <a:pt x="2537916" y="0"/>
                        </a:cubicBezTo>
                        <a:cubicBezTo>
                          <a:pt x="2678764" y="-12686"/>
                          <a:pt x="3105481" y="58238"/>
                          <a:pt x="3281948" y="0"/>
                        </a:cubicBezTo>
                        <a:cubicBezTo>
                          <a:pt x="3458415" y="-58238"/>
                          <a:pt x="3758882" y="41762"/>
                          <a:pt x="3935793" y="0"/>
                        </a:cubicBezTo>
                        <a:cubicBezTo>
                          <a:pt x="4112705" y="-41762"/>
                          <a:pt x="4327121" y="41240"/>
                          <a:pt x="4589639" y="0"/>
                        </a:cubicBezTo>
                        <a:cubicBezTo>
                          <a:pt x="4852157" y="-41240"/>
                          <a:pt x="4868331" y="44215"/>
                          <a:pt x="4972928" y="0"/>
                        </a:cubicBezTo>
                        <a:cubicBezTo>
                          <a:pt x="5077525" y="-44215"/>
                          <a:pt x="5348260" y="26773"/>
                          <a:pt x="5716959" y="0"/>
                        </a:cubicBezTo>
                        <a:cubicBezTo>
                          <a:pt x="6085658" y="-26773"/>
                          <a:pt x="5869008" y="14003"/>
                          <a:pt x="6010062" y="0"/>
                        </a:cubicBezTo>
                        <a:cubicBezTo>
                          <a:pt x="6151116" y="-14003"/>
                          <a:pt x="6376876" y="43083"/>
                          <a:pt x="6573722" y="0"/>
                        </a:cubicBezTo>
                        <a:cubicBezTo>
                          <a:pt x="6770568" y="-43083"/>
                          <a:pt x="6943609" y="34231"/>
                          <a:pt x="7227568" y="0"/>
                        </a:cubicBezTo>
                        <a:cubicBezTo>
                          <a:pt x="7511527" y="-34231"/>
                          <a:pt x="7695798" y="74979"/>
                          <a:pt x="7971599" y="0"/>
                        </a:cubicBezTo>
                        <a:cubicBezTo>
                          <a:pt x="8247400" y="-74979"/>
                          <a:pt x="8137834" y="872"/>
                          <a:pt x="8264702" y="0"/>
                        </a:cubicBezTo>
                        <a:cubicBezTo>
                          <a:pt x="8391570" y="-872"/>
                          <a:pt x="8450410" y="33383"/>
                          <a:pt x="8557806" y="0"/>
                        </a:cubicBezTo>
                        <a:cubicBezTo>
                          <a:pt x="8665202" y="-33383"/>
                          <a:pt x="8981706" y="55261"/>
                          <a:pt x="9189105" y="0"/>
                        </a:cubicBezTo>
                        <a:cubicBezTo>
                          <a:pt x="9282991" y="-2698"/>
                          <a:pt x="9357673" y="87878"/>
                          <a:pt x="9359649" y="170544"/>
                        </a:cubicBezTo>
                        <a:cubicBezTo>
                          <a:pt x="9395553" y="489266"/>
                          <a:pt x="9288003" y="566922"/>
                          <a:pt x="9359649" y="808072"/>
                        </a:cubicBezTo>
                        <a:cubicBezTo>
                          <a:pt x="9431295" y="1049222"/>
                          <a:pt x="9328946" y="1043705"/>
                          <a:pt x="9359649" y="1240679"/>
                        </a:cubicBezTo>
                        <a:cubicBezTo>
                          <a:pt x="9390352" y="1437653"/>
                          <a:pt x="9355569" y="1625653"/>
                          <a:pt x="9359649" y="1809900"/>
                        </a:cubicBezTo>
                        <a:cubicBezTo>
                          <a:pt x="9363729" y="1994147"/>
                          <a:pt x="9329038" y="2136622"/>
                          <a:pt x="9359649" y="2242508"/>
                        </a:cubicBezTo>
                        <a:cubicBezTo>
                          <a:pt x="9390260" y="2348394"/>
                          <a:pt x="9333531" y="2519898"/>
                          <a:pt x="9359649" y="2606810"/>
                        </a:cubicBezTo>
                        <a:cubicBezTo>
                          <a:pt x="9385767" y="2693722"/>
                          <a:pt x="9306318" y="2975864"/>
                          <a:pt x="9359649" y="3244337"/>
                        </a:cubicBezTo>
                        <a:cubicBezTo>
                          <a:pt x="9412980" y="3512810"/>
                          <a:pt x="9356806" y="3729813"/>
                          <a:pt x="9359649" y="3881865"/>
                        </a:cubicBezTo>
                        <a:cubicBezTo>
                          <a:pt x="9362492" y="4033917"/>
                          <a:pt x="9351166" y="4185394"/>
                          <a:pt x="9359649" y="4314473"/>
                        </a:cubicBezTo>
                        <a:cubicBezTo>
                          <a:pt x="9368132" y="4443552"/>
                          <a:pt x="9315311" y="4663743"/>
                          <a:pt x="9359649" y="4815387"/>
                        </a:cubicBezTo>
                        <a:cubicBezTo>
                          <a:pt x="9403987" y="4967031"/>
                          <a:pt x="9319676" y="5216835"/>
                          <a:pt x="9359649" y="5521221"/>
                        </a:cubicBezTo>
                        <a:cubicBezTo>
                          <a:pt x="9399622" y="5825607"/>
                          <a:pt x="9337202" y="5895038"/>
                          <a:pt x="9359649" y="6090442"/>
                        </a:cubicBezTo>
                        <a:cubicBezTo>
                          <a:pt x="9382096" y="6285846"/>
                          <a:pt x="9359138" y="6279778"/>
                          <a:pt x="9359649" y="6454744"/>
                        </a:cubicBezTo>
                        <a:cubicBezTo>
                          <a:pt x="9360160" y="6629710"/>
                          <a:pt x="9354953" y="6870869"/>
                          <a:pt x="9359649" y="7001196"/>
                        </a:cubicBezTo>
                        <a:cubicBezTo>
                          <a:pt x="9362065" y="7089322"/>
                          <a:pt x="9296672" y="7167114"/>
                          <a:pt x="9189105" y="7171740"/>
                        </a:cubicBezTo>
                        <a:cubicBezTo>
                          <a:pt x="9073131" y="7196573"/>
                          <a:pt x="8954687" y="7140455"/>
                          <a:pt x="8896002" y="7171740"/>
                        </a:cubicBezTo>
                        <a:cubicBezTo>
                          <a:pt x="8837317" y="7203025"/>
                          <a:pt x="8591422" y="7128654"/>
                          <a:pt x="8512713" y="7171740"/>
                        </a:cubicBezTo>
                        <a:cubicBezTo>
                          <a:pt x="8434004" y="7214826"/>
                          <a:pt x="8355408" y="7158625"/>
                          <a:pt x="8219610" y="7171740"/>
                        </a:cubicBezTo>
                        <a:cubicBezTo>
                          <a:pt x="8083812" y="7184855"/>
                          <a:pt x="7929414" y="7111577"/>
                          <a:pt x="7655950" y="7171740"/>
                        </a:cubicBezTo>
                        <a:cubicBezTo>
                          <a:pt x="7382486" y="7231903"/>
                          <a:pt x="7172629" y="7151448"/>
                          <a:pt x="7002104" y="7171740"/>
                        </a:cubicBezTo>
                        <a:cubicBezTo>
                          <a:pt x="6831579" y="7192032"/>
                          <a:pt x="6716912" y="7165866"/>
                          <a:pt x="6438444" y="7171740"/>
                        </a:cubicBezTo>
                        <a:cubicBezTo>
                          <a:pt x="6159976" y="7177614"/>
                          <a:pt x="6051051" y="7157964"/>
                          <a:pt x="5874784" y="7171740"/>
                        </a:cubicBezTo>
                        <a:cubicBezTo>
                          <a:pt x="5698517" y="7185516"/>
                          <a:pt x="5504964" y="7095861"/>
                          <a:pt x="5220938" y="7171740"/>
                        </a:cubicBezTo>
                        <a:cubicBezTo>
                          <a:pt x="4936912" y="7247619"/>
                          <a:pt x="4922550" y="7166530"/>
                          <a:pt x="4657278" y="7171740"/>
                        </a:cubicBezTo>
                        <a:cubicBezTo>
                          <a:pt x="4392006" y="7176950"/>
                          <a:pt x="4340412" y="7166585"/>
                          <a:pt x="4183804" y="7171740"/>
                        </a:cubicBezTo>
                        <a:cubicBezTo>
                          <a:pt x="4027196" y="7176895"/>
                          <a:pt x="3789854" y="7084295"/>
                          <a:pt x="3439772" y="7171740"/>
                        </a:cubicBezTo>
                        <a:cubicBezTo>
                          <a:pt x="3089690" y="7259185"/>
                          <a:pt x="3238532" y="7147705"/>
                          <a:pt x="3146669" y="7171740"/>
                        </a:cubicBezTo>
                        <a:cubicBezTo>
                          <a:pt x="3054806" y="7195775"/>
                          <a:pt x="2641461" y="7127535"/>
                          <a:pt x="2402638" y="7171740"/>
                        </a:cubicBezTo>
                        <a:cubicBezTo>
                          <a:pt x="2163815" y="7215945"/>
                          <a:pt x="1902513" y="7151533"/>
                          <a:pt x="1748792" y="7171740"/>
                        </a:cubicBezTo>
                        <a:cubicBezTo>
                          <a:pt x="1595071" y="7191947"/>
                          <a:pt x="1271892" y="7117114"/>
                          <a:pt x="1094947" y="7171740"/>
                        </a:cubicBezTo>
                        <a:cubicBezTo>
                          <a:pt x="918003" y="7226366"/>
                          <a:pt x="891009" y="7158722"/>
                          <a:pt x="801843" y="7171740"/>
                        </a:cubicBezTo>
                        <a:cubicBezTo>
                          <a:pt x="712677" y="7184758"/>
                          <a:pt x="431930" y="7153131"/>
                          <a:pt x="170544" y="7171740"/>
                        </a:cubicBezTo>
                        <a:cubicBezTo>
                          <a:pt x="71275" y="7197335"/>
                          <a:pt x="-4618" y="7104517"/>
                          <a:pt x="0" y="7001196"/>
                        </a:cubicBezTo>
                        <a:cubicBezTo>
                          <a:pt x="-28105" y="6756057"/>
                          <a:pt x="7459" y="6601093"/>
                          <a:pt x="0" y="6500282"/>
                        </a:cubicBezTo>
                        <a:cubicBezTo>
                          <a:pt x="-7459" y="6399471"/>
                          <a:pt x="6926" y="5956520"/>
                          <a:pt x="0" y="5794447"/>
                        </a:cubicBezTo>
                        <a:cubicBezTo>
                          <a:pt x="-6926" y="5632374"/>
                          <a:pt x="49604" y="5333089"/>
                          <a:pt x="0" y="5156920"/>
                        </a:cubicBezTo>
                        <a:cubicBezTo>
                          <a:pt x="-49604" y="4980751"/>
                          <a:pt x="17147" y="4825817"/>
                          <a:pt x="0" y="4656005"/>
                        </a:cubicBezTo>
                        <a:cubicBezTo>
                          <a:pt x="-17147" y="4486194"/>
                          <a:pt x="69669" y="4321895"/>
                          <a:pt x="0" y="4018478"/>
                        </a:cubicBezTo>
                        <a:cubicBezTo>
                          <a:pt x="-69669" y="3715061"/>
                          <a:pt x="41625" y="3637521"/>
                          <a:pt x="0" y="3449257"/>
                        </a:cubicBezTo>
                        <a:cubicBezTo>
                          <a:pt x="-41625" y="3260993"/>
                          <a:pt x="24797" y="3033557"/>
                          <a:pt x="0" y="2811729"/>
                        </a:cubicBezTo>
                        <a:cubicBezTo>
                          <a:pt x="-24797" y="2589901"/>
                          <a:pt x="63428" y="2335309"/>
                          <a:pt x="0" y="2174202"/>
                        </a:cubicBezTo>
                        <a:cubicBezTo>
                          <a:pt x="-63428" y="2013095"/>
                          <a:pt x="62172" y="1853710"/>
                          <a:pt x="0" y="1604981"/>
                        </a:cubicBezTo>
                        <a:cubicBezTo>
                          <a:pt x="-62172" y="1356252"/>
                          <a:pt x="43740" y="1223170"/>
                          <a:pt x="0" y="1035760"/>
                        </a:cubicBezTo>
                        <a:cubicBezTo>
                          <a:pt x="-43740" y="848350"/>
                          <a:pt x="8589" y="764287"/>
                          <a:pt x="0" y="671458"/>
                        </a:cubicBezTo>
                        <a:cubicBezTo>
                          <a:pt x="-8589" y="578629"/>
                          <a:pt x="42030" y="420347"/>
                          <a:pt x="0" y="170544"/>
                        </a:cubicBezTo>
                        <a:close/>
                      </a:path>
                      <a:path w="9359649" h="7171740" stroke="0" extrusionOk="0">
                        <a:moveTo>
                          <a:pt x="0" y="170544"/>
                        </a:moveTo>
                        <a:cubicBezTo>
                          <a:pt x="-8327" y="59569"/>
                          <a:pt x="79141" y="3212"/>
                          <a:pt x="170544" y="0"/>
                        </a:cubicBezTo>
                        <a:cubicBezTo>
                          <a:pt x="299690" y="-19375"/>
                          <a:pt x="384137" y="16469"/>
                          <a:pt x="463647" y="0"/>
                        </a:cubicBezTo>
                        <a:cubicBezTo>
                          <a:pt x="543157" y="-16469"/>
                          <a:pt x="805649" y="7709"/>
                          <a:pt x="1117493" y="0"/>
                        </a:cubicBezTo>
                        <a:cubicBezTo>
                          <a:pt x="1429337" y="-7709"/>
                          <a:pt x="1569043" y="9400"/>
                          <a:pt x="1771339" y="0"/>
                        </a:cubicBezTo>
                        <a:cubicBezTo>
                          <a:pt x="1973635" y="-9400"/>
                          <a:pt x="2092258" y="42738"/>
                          <a:pt x="2244813" y="0"/>
                        </a:cubicBezTo>
                        <a:cubicBezTo>
                          <a:pt x="2397368" y="-42738"/>
                          <a:pt x="2611534" y="40629"/>
                          <a:pt x="2718287" y="0"/>
                        </a:cubicBezTo>
                        <a:cubicBezTo>
                          <a:pt x="2825040" y="-40629"/>
                          <a:pt x="2889249" y="16585"/>
                          <a:pt x="3011391" y="0"/>
                        </a:cubicBezTo>
                        <a:cubicBezTo>
                          <a:pt x="3133533" y="-16585"/>
                          <a:pt x="3415269" y="44704"/>
                          <a:pt x="3665236" y="0"/>
                        </a:cubicBezTo>
                        <a:cubicBezTo>
                          <a:pt x="3915203" y="-44704"/>
                          <a:pt x="4114616" y="87015"/>
                          <a:pt x="4409268" y="0"/>
                        </a:cubicBezTo>
                        <a:cubicBezTo>
                          <a:pt x="4703920" y="-87015"/>
                          <a:pt x="4832814" y="27744"/>
                          <a:pt x="4972928" y="0"/>
                        </a:cubicBezTo>
                        <a:cubicBezTo>
                          <a:pt x="5113042" y="-27744"/>
                          <a:pt x="5186071" y="26763"/>
                          <a:pt x="5266031" y="0"/>
                        </a:cubicBezTo>
                        <a:cubicBezTo>
                          <a:pt x="5345991" y="-26763"/>
                          <a:pt x="5707939" y="62181"/>
                          <a:pt x="5829691" y="0"/>
                        </a:cubicBezTo>
                        <a:cubicBezTo>
                          <a:pt x="5951443" y="-62181"/>
                          <a:pt x="6267853" y="65990"/>
                          <a:pt x="6483537" y="0"/>
                        </a:cubicBezTo>
                        <a:cubicBezTo>
                          <a:pt x="6699221" y="-65990"/>
                          <a:pt x="6640686" y="25738"/>
                          <a:pt x="6776640" y="0"/>
                        </a:cubicBezTo>
                        <a:cubicBezTo>
                          <a:pt x="6912594" y="-25738"/>
                          <a:pt x="7196817" y="18658"/>
                          <a:pt x="7430486" y="0"/>
                        </a:cubicBezTo>
                        <a:cubicBezTo>
                          <a:pt x="7664155" y="-18658"/>
                          <a:pt x="7845875" y="45752"/>
                          <a:pt x="7994146" y="0"/>
                        </a:cubicBezTo>
                        <a:cubicBezTo>
                          <a:pt x="8142417" y="-45752"/>
                          <a:pt x="8252510" y="50360"/>
                          <a:pt x="8467620" y="0"/>
                        </a:cubicBezTo>
                        <a:cubicBezTo>
                          <a:pt x="8682730" y="-50360"/>
                          <a:pt x="8861386" y="18252"/>
                          <a:pt x="9189105" y="0"/>
                        </a:cubicBezTo>
                        <a:cubicBezTo>
                          <a:pt x="9280633" y="-5356"/>
                          <a:pt x="9384243" y="77952"/>
                          <a:pt x="9359649" y="170544"/>
                        </a:cubicBezTo>
                        <a:cubicBezTo>
                          <a:pt x="9403643" y="300176"/>
                          <a:pt x="9354884" y="502992"/>
                          <a:pt x="9359649" y="603152"/>
                        </a:cubicBezTo>
                        <a:cubicBezTo>
                          <a:pt x="9364414" y="703312"/>
                          <a:pt x="9315827" y="956231"/>
                          <a:pt x="9359649" y="1308986"/>
                        </a:cubicBezTo>
                        <a:cubicBezTo>
                          <a:pt x="9403471" y="1661741"/>
                          <a:pt x="9329679" y="1624517"/>
                          <a:pt x="9359649" y="1878207"/>
                        </a:cubicBezTo>
                        <a:cubicBezTo>
                          <a:pt x="9389619" y="2131897"/>
                          <a:pt x="9284576" y="2381748"/>
                          <a:pt x="9359649" y="2584041"/>
                        </a:cubicBezTo>
                        <a:cubicBezTo>
                          <a:pt x="9434722" y="2786334"/>
                          <a:pt x="9341707" y="2787923"/>
                          <a:pt x="9359649" y="2948342"/>
                        </a:cubicBezTo>
                        <a:cubicBezTo>
                          <a:pt x="9377591" y="3108761"/>
                          <a:pt x="9317948" y="3300832"/>
                          <a:pt x="9359649" y="3585870"/>
                        </a:cubicBezTo>
                        <a:cubicBezTo>
                          <a:pt x="9401350" y="3870908"/>
                          <a:pt x="9326315" y="3851217"/>
                          <a:pt x="9359649" y="3950171"/>
                        </a:cubicBezTo>
                        <a:cubicBezTo>
                          <a:pt x="9392983" y="4049125"/>
                          <a:pt x="9283523" y="4402840"/>
                          <a:pt x="9359649" y="4587699"/>
                        </a:cubicBezTo>
                        <a:cubicBezTo>
                          <a:pt x="9435775" y="4772558"/>
                          <a:pt x="9313536" y="4944497"/>
                          <a:pt x="9359649" y="5088613"/>
                        </a:cubicBezTo>
                        <a:cubicBezTo>
                          <a:pt x="9405762" y="5232729"/>
                          <a:pt x="9315878" y="5593605"/>
                          <a:pt x="9359649" y="5726141"/>
                        </a:cubicBezTo>
                        <a:cubicBezTo>
                          <a:pt x="9403420" y="5858677"/>
                          <a:pt x="9319569" y="5948125"/>
                          <a:pt x="9359649" y="6158749"/>
                        </a:cubicBezTo>
                        <a:cubicBezTo>
                          <a:pt x="9399729" y="6369373"/>
                          <a:pt x="9326422" y="6707970"/>
                          <a:pt x="9359649" y="7001196"/>
                        </a:cubicBezTo>
                        <a:cubicBezTo>
                          <a:pt x="9384972" y="7106060"/>
                          <a:pt x="9278534" y="7178999"/>
                          <a:pt x="9189105" y="7171740"/>
                        </a:cubicBezTo>
                        <a:cubicBezTo>
                          <a:pt x="9054639" y="7198223"/>
                          <a:pt x="8969066" y="7168879"/>
                          <a:pt x="8896002" y="7171740"/>
                        </a:cubicBezTo>
                        <a:cubicBezTo>
                          <a:pt x="8822938" y="7174601"/>
                          <a:pt x="8708936" y="7161293"/>
                          <a:pt x="8602899" y="7171740"/>
                        </a:cubicBezTo>
                        <a:cubicBezTo>
                          <a:pt x="8496862" y="7182187"/>
                          <a:pt x="8028981" y="7122996"/>
                          <a:pt x="7858867" y="7171740"/>
                        </a:cubicBezTo>
                        <a:cubicBezTo>
                          <a:pt x="7688753" y="7220484"/>
                          <a:pt x="7547417" y="7119894"/>
                          <a:pt x="7385393" y="7171740"/>
                        </a:cubicBezTo>
                        <a:cubicBezTo>
                          <a:pt x="7223369" y="7223586"/>
                          <a:pt x="7155888" y="7141446"/>
                          <a:pt x="7092290" y="7171740"/>
                        </a:cubicBezTo>
                        <a:cubicBezTo>
                          <a:pt x="7028692" y="7202034"/>
                          <a:pt x="6809013" y="7148096"/>
                          <a:pt x="6709001" y="7171740"/>
                        </a:cubicBezTo>
                        <a:cubicBezTo>
                          <a:pt x="6608989" y="7195384"/>
                          <a:pt x="6278876" y="7150193"/>
                          <a:pt x="6145341" y="7171740"/>
                        </a:cubicBezTo>
                        <a:cubicBezTo>
                          <a:pt x="6011806" y="7193287"/>
                          <a:pt x="5768337" y="7157293"/>
                          <a:pt x="5491495" y="7171740"/>
                        </a:cubicBezTo>
                        <a:cubicBezTo>
                          <a:pt x="5214653" y="7186187"/>
                          <a:pt x="5192742" y="7128672"/>
                          <a:pt x="5018021" y="7171740"/>
                        </a:cubicBezTo>
                        <a:cubicBezTo>
                          <a:pt x="4843300" y="7214808"/>
                          <a:pt x="4567418" y="7153464"/>
                          <a:pt x="4454360" y="7171740"/>
                        </a:cubicBezTo>
                        <a:cubicBezTo>
                          <a:pt x="4341302" y="7190016"/>
                          <a:pt x="4219820" y="7140902"/>
                          <a:pt x="4071072" y="7171740"/>
                        </a:cubicBezTo>
                        <a:cubicBezTo>
                          <a:pt x="3922324" y="7202578"/>
                          <a:pt x="3835921" y="7148900"/>
                          <a:pt x="3687783" y="7171740"/>
                        </a:cubicBezTo>
                        <a:cubicBezTo>
                          <a:pt x="3539645" y="7194580"/>
                          <a:pt x="3233627" y="7089303"/>
                          <a:pt x="2943752" y="7171740"/>
                        </a:cubicBezTo>
                        <a:cubicBezTo>
                          <a:pt x="2653877" y="7254177"/>
                          <a:pt x="2547858" y="7138953"/>
                          <a:pt x="2199720" y="7171740"/>
                        </a:cubicBezTo>
                        <a:cubicBezTo>
                          <a:pt x="1851582" y="7204527"/>
                          <a:pt x="1872788" y="7159085"/>
                          <a:pt x="1545875" y="7171740"/>
                        </a:cubicBezTo>
                        <a:cubicBezTo>
                          <a:pt x="1218962" y="7184395"/>
                          <a:pt x="1048094" y="7096864"/>
                          <a:pt x="892029" y="7171740"/>
                        </a:cubicBezTo>
                        <a:cubicBezTo>
                          <a:pt x="735964" y="7246616"/>
                          <a:pt x="375802" y="7148416"/>
                          <a:pt x="170544" y="7171740"/>
                        </a:cubicBezTo>
                        <a:cubicBezTo>
                          <a:pt x="85465" y="7172899"/>
                          <a:pt x="7865" y="7094597"/>
                          <a:pt x="0" y="7001196"/>
                        </a:cubicBezTo>
                        <a:cubicBezTo>
                          <a:pt x="-869" y="6713870"/>
                          <a:pt x="13748" y="6463227"/>
                          <a:pt x="0" y="6295362"/>
                        </a:cubicBezTo>
                        <a:cubicBezTo>
                          <a:pt x="-13748" y="6127497"/>
                          <a:pt x="26198" y="5810863"/>
                          <a:pt x="0" y="5657834"/>
                        </a:cubicBezTo>
                        <a:cubicBezTo>
                          <a:pt x="-26198" y="5504805"/>
                          <a:pt x="46937" y="5134113"/>
                          <a:pt x="0" y="4952000"/>
                        </a:cubicBezTo>
                        <a:cubicBezTo>
                          <a:pt x="-46937" y="4769887"/>
                          <a:pt x="18022" y="4716116"/>
                          <a:pt x="0" y="4587699"/>
                        </a:cubicBezTo>
                        <a:cubicBezTo>
                          <a:pt x="-18022" y="4459282"/>
                          <a:pt x="21485" y="4188321"/>
                          <a:pt x="0" y="3881865"/>
                        </a:cubicBezTo>
                        <a:cubicBezTo>
                          <a:pt x="-21485" y="3575409"/>
                          <a:pt x="19544" y="3489692"/>
                          <a:pt x="0" y="3244337"/>
                        </a:cubicBezTo>
                        <a:cubicBezTo>
                          <a:pt x="-19544" y="2998982"/>
                          <a:pt x="26163" y="2844069"/>
                          <a:pt x="0" y="2675116"/>
                        </a:cubicBezTo>
                        <a:cubicBezTo>
                          <a:pt x="-26163" y="2506163"/>
                          <a:pt x="16163" y="2268474"/>
                          <a:pt x="0" y="1969282"/>
                        </a:cubicBezTo>
                        <a:cubicBezTo>
                          <a:pt x="-16163" y="1670090"/>
                          <a:pt x="58359" y="1641398"/>
                          <a:pt x="0" y="1400061"/>
                        </a:cubicBezTo>
                        <a:cubicBezTo>
                          <a:pt x="-58359" y="1158724"/>
                          <a:pt x="21194" y="1142840"/>
                          <a:pt x="0" y="967453"/>
                        </a:cubicBezTo>
                        <a:cubicBezTo>
                          <a:pt x="-21194" y="792066"/>
                          <a:pt x="87714" y="478273"/>
                          <a:pt x="0" y="1705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400" dirty="0"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BD004E-3070-9ABE-9C80-63B5A5BD6577}"/>
              </a:ext>
            </a:extLst>
          </p:cNvPr>
          <p:cNvSpPr/>
          <p:nvPr/>
        </p:nvSpPr>
        <p:spPr>
          <a:xfrm>
            <a:off x="1288057" y="515200"/>
            <a:ext cx="1371600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Word Search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65C5-E6D1-B245-D897-BE55EEAF15FB}"/>
              </a:ext>
            </a:extLst>
          </p:cNvPr>
          <p:cNvSpPr/>
          <p:nvPr/>
        </p:nvSpPr>
        <p:spPr>
          <a:xfrm>
            <a:off x="6281729" y="7062815"/>
            <a:ext cx="1441682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Spot 6 Differences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82CAD4-1B92-D83C-8F17-5952DCD5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6515" y="4090152"/>
            <a:ext cx="2353514" cy="28974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2F3C8A-A839-846A-6186-81FA31765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4862" y="4083396"/>
            <a:ext cx="2353514" cy="289742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9EA00D-C32D-9C0C-7E97-340867351FF7}"/>
              </a:ext>
            </a:extLst>
          </p:cNvPr>
          <p:cNvSpPr/>
          <p:nvPr/>
        </p:nvSpPr>
        <p:spPr>
          <a:xfrm>
            <a:off x="7002570" y="506525"/>
            <a:ext cx="1554480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Connect the Dots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05BAA23-C756-D1CE-03C5-CFCFCA0EF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837" r="7559" b="8855"/>
          <a:stretch/>
        </p:blipFill>
        <p:spPr>
          <a:xfrm>
            <a:off x="3806814" y="474754"/>
            <a:ext cx="3176337" cy="306404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F38C4F5-D350-7D1C-40F3-1946C751B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8376" y="943262"/>
            <a:ext cx="2228132" cy="256071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67B9E2E-9292-E12F-1A8E-B8224D1D2E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32" y="866785"/>
            <a:ext cx="2313504" cy="30649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A489022-3EF3-EFB7-930D-4F3234596115}"/>
              </a:ext>
            </a:extLst>
          </p:cNvPr>
          <p:cNvSpPr txBox="1"/>
          <p:nvPr/>
        </p:nvSpPr>
        <p:spPr>
          <a:xfrm>
            <a:off x="1307285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P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C524F2-5CC2-B599-F42E-3AA12D41750F}"/>
              </a:ext>
            </a:extLst>
          </p:cNvPr>
          <p:cNvSpPr txBox="1"/>
          <p:nvPr/>
        </p:nvSpPr>
        <p:spPr>
          <a:xfrm>
            <a:off x="1307285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53B401-37FC-F674-222E-9487E32DC2CF}"/>
              </a:ext>
            </a:extLst>
          </p:cNvPr>
          <p:cNvSpPr txBox="1"/>
          <p:nvPr/>
        </p:nvSpPr>
        <p:spPr>
          <a:xfrm>
            <a:off x="1111026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075A25-3B04-C833-52A4-F2854C61FC48}"/>
              </a:ext>
            </a:extLst>
          </p:cNvPr>
          <p:cNvSpPr txBox="1"/>
          <p:nvPr/>
        </p:nvSpPr>
        <p:spPr>
          <a:xfrm>
            <a:off x="1307285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B65D71-1913-560C-A4EE-2E945D1E1719}"/>
              </a:ext>
            </a:extLst>
          </p:cNvPr>
          <p:cNvSpPr txBox="1"/>
          <p:nvPr/>
        </p:nvSpPr>
        <p:spPr>
          <a:xfrm>
            <a:off x="1111026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C258D9-85BC-915E-4CE5-D1CD6255D24E}"/>
              </a:ext>
            </a:extLst>
          </p:cNvPr>
          <p:cNvSpPr txBox="1"/>
          <p:nvPr/>
        </p:nvSpPr>
        <p:spPr>
          <a:xfrm>
            <a:off x="940167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2FC73F-B3F6-7633-9AE4-569192FB7C39}"/>
              </a:ext>
            </a:extLst>
          </p:cNvPr>
          <p:cNvSpPr txBox="1"/>
          <p:nvPr/>
        </p:nvSpPr>
        <p:spPr>
          <a:xfrm>
            <a:off x="1307285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A77DB2-D191-4E46-F1D5-1EB92ECFFF52}"/>
              </a:ext>
            </a:extLst>
          </p:cNvPr>
          <p:cNvSpPr txBox="1"/>
          <p:nvPr/>
        </p:nvSpPr>
        <p:spPr>
          <a:xfrm>
            <a:off x="1111026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F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A957EA-117C-2263-87C9-BA2AE397C7A7}"/>
              </a:ext>
            </a:extLst>
          </p:cNvPr>
          <p:cNvSpPr txBox="1"/>
          <p:nvPr/>
        </p:nvSpPr>
        <p:spPr>
          <a:xfrm>
            <a:off x="1307285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A89C61-F976-BB0D-D692-F0589C52B714}"/>
              </a:ext>
            </a:extLst>
          </p:cNvPr>
          <p:cNvSpPr txBox="1"/>
          <p:nvPr/>
        </p:nvSpPr>
        <p:spPr>
          <a:xfrm>
            <a:off x="1307285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H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476F1A-59E4-6B67-A61D-2C2D5A2D56EA}"/>
              </a:ext>
            </a:extLst>
          </p:cNvPr>
          <p:cNvSpPr txBox="1"/>
          <p:nvPr/>
        </p:nvSpPr>
        <p:spPr>
          <a:xfrm>
            <a:off x="1111026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B31058-ADE5-B8CA-2C00-F80A0AFE1742}"/>
              </a:ext>
            </a:extLst>
          </p:cNvPr>
          <p:cNvSpPr txBox="1"/>
          <p:nvPr/>
        </p:nvSpPr>
        <p:spPr>
          <a:xfrm>
            <a:off x="940167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57541E-F851-BCE0-E85F-60D9B8B5CD94}"/>
              </a:ext>
            </a:extLst>
          </p:cNvPr>
          <p:cNvSpPr txBox="1"/>
          <p:nvPr/>
        </p:nvSpPr>
        <p:spPr>
          <a:xfrm>
            <a:off x="1699803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1F391E-BB18-D68C-B025-A933652CF578}"/>
              </a:ext>
            </a:extLst>
          </p:cNvPr>
          <p:cNvSpPr txBox="1"/>
          <p:nvPr/>
        </p:nvSpPr>
        <p:spPr>
          <a:xfrm>
            <a:off x="1503544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8653C9-9188-BBFF-7409-F77CA803A0CB}"/>
              </a:ext>
            </a:extLst>
          </p:cNvPr>
          <p:cNvSpPr txBox="1"/>
          <p:nvPr/>
        </p:nvSpPr>
        <p:spPr>
          <a:xfrm>
            <a:off x="2484839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01980B-C02C-A3FB-9CA5-AC6F7EE253B4}"/>
              </a:ext>
            </a:extLst>
          </p:cNvPr>
          <p:cNvSpPr txBox="1"/>
          <p:nvPr/>
        </p:nvSpPr>
        <p:spPr>
          <a:xfrm>
            <a:off x="2288580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2CDB22-F2E8-6015-2E5D-4E554A1ECB2C}"/>
              </a:ext>
            </a:extLst>
          </p:cNvPr>
          <p:cNvSpPr txBox="1"/>
          <p:nvPr/>
        </p:nvSpPr>
        <p:spPr>
          <a:xfrm>
            <a:off x="1896062" y="1874908"/>
            <a:ext cx="112551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F5A71-A88E-53DE-A9A6-9513B46320D1}"/>
              </a:ext>
            </a:extLst>
          </p:cNvPr>
          <p:cNvSpPr txBox="1"/>
          <p:nvPr/>
        </p:nvSpPr>
        <p:spPr>
          <a:xfrm>
            <a:off x="2092321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71BCEE-D290-D2F2-5FD9-4E30C4F813DE}"/>
              </a:ext>
            </a:extLst>
          </p:cNvPr>
          <p:cNvSpPr txBox="1"/>
          <p:nvPr/>
        </p:nvSpPr>
        <p:spPr>
          <a:xfrm>
            <a:off x="1699803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321E67-3DED-A4B5-3012-5220E2232EBC}"/>
              </a:ext>
            </a:extLst>
          </p:cNvPr>
          <p:cNvSpPr txBox="1"/>
          <p:nvPr/>
        </p:nvSpPr>
        <p:spPr>
          <a:xfrm>
            <a:off x="1503544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D384EC-9426-E468-D41A-7FC32C32DE51}"/>
              </a:ext>
            </a:extLst>
          </p:cNvPr>
          <p:cNvSpPr txBox="1"/>
          <p:nvPr/>
        </p:nvSpPr>
        <p:spPr>
          <a:xfrm>
            <a:off x="2484839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9804D30-8C23-54F0-631E-211F69CA4598}"/>
              </a:ext>
            </a:extLst>
          </p:cNvPr>
          <p:cNvSpPr txBox="1"/>
          <p:nvPr/>
        </p:nvSpPr>
        <p:spPr>
          <a:xfrm>
            <a:off x="2288580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E8B09A-709A-C655-B1BF-EF2C81EEB91B}"/>
              </a:ext>
            </a:extLst>
          </p:cNvPr>
          <p:cNvSpPr txBox="1"/>
          <p:nvPr/>
        </p:nvSpPr>
        <p:spPr>
          <a:xfrm>
            <a:off x="1896062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BDE1E1-5A89-C91F-63F7-28068A60B743}"/>
              </a:ext>
            </a:extLst>
          </p:cNvPr>
          <p:cNvSpPr txBox="1"/>
          <p:nvPr/>
        </p:nvSpPr>
        <p:spPr>
          <a:xfrm>
            <a:off x="2092321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9AACEA-A3D3-F44A-28BF-379A537626FB}"/>
              </a:ext>
            </a:extLst>
          </p:cNvPr>
          <p:cNvSpPr txBox="1"/>
          <p:nvPr/>
        </p:nvSpPr>
        <p:spPr>
          <a:xfrm>
            <a:off x="1699803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38732C-333E-8AEE-0FA5-26E913DA56C7}"/>
              </a:ext>
            </a:extLst>
          </p:cNvPr>
          <p:cNvSpPr txBox="1"/>
          <p:nvPr/>
        </p:nvSpPr>
        <p:spPr>
          <a:xfrm>
            <a:off x="1503544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59CB8A2E-60A9-2282-3C72-7AD978CBEBFC}"/>
              </a:ext>
            </a:extLst>
          </p:cNvPr>
          <p:cNvSpPr txBox="1"/>
          <p:nvPr/>
        </p:nvSpPr>
        <p:spPr>
          <a:xfrm>
            <a:off x="2484839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A568E70F-99DB-00DA-A8C2-74ACB3DD88A1}"/>
              </a:ext>
            </a:extLst>
          </p:cNvPr>
          <p:cNvSpPr txBox="1"/>
          <p:nvPr/>
        </p:nvSpPr>
        <p:spPr>
          <a:xfrm>
            <a:off x="2288580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D099D775-11B0-409D-1F3D-355985E5BD58}"/>
              </a:ext>
            </a:extLst>
          </p:cNvPr>
          <p:cNvSpPr txBox="1"/>
          <p:nvPr/>
        </p:nvSpPr>
        <p:spPr>
          <a:xfrm>
            <a:off x="1896062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FF65D800-294C-7B31-19A4-EF017E89E94F}"/>
              </a:ext>
            </a:extLst>
          </p:cNvPr>
          <p:cNvSpPr txBox="1"/>
          <p:nvPr/>
        </p:nvSpPr>
        <p:spPr>
          <a:xfrm>
            <a:off x="2092321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A905237-A63E-0B5C-FC83-0E85FBE7C480}"/>
              </a:ext>
            </a:extLst>
          </p:cNvPr>
          <p:cNvSpPr txBox="1"/>
          <p:nvPr/>
        </p:nvSpPr>
        <p:spPr>
          <a:xfrm>
            <a:off x="1699803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4F0EB928-0E07-0581-24DD-61EB1091FC66}"/>
              </a:ext>
            </a:extLst>
          </p:cNvPr>
          <p:cNvSpPr txBox="1"/>
          <p:nvPr/>
        </p:nvSpPr>
        <p:spPr>
          <a:xfrm>
            <a:off x="1503544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B18FAA50-5C99-9B86-6A22-725FB8F02AE8}"/>
              </a:ext>
            </a:extLst>
          </p:cNvPr>
          <p:cNvSpPr txBox="1"/>
          <p:nvPr/>
        </p:nvSpPr>
        <p:spPr>
          <a:xfrm>
            <a:off x="2484839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9CB96260-5283-9496-5055-1F535FCEFC07}"/>
              </a:ext>
            </a:extLst>
          </p:cNvPr>
          <p:cNvSpPr txBox="1"/>
          <p:nvPr/>
        </p:nvSpPr>
        <p:spPr>
          <a:xfrm>
            <a:off x="2288580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A3E1B599-46B3-3BF5-3680-3D019071FD62}"/>
              </a:ext>
            </a:extLst>
          </p:cNvPr>
          <p:cNvSpPr txBox="1"/>
          <p:nvPr/>
        </p:nvSpPr>
        <p:spPr>
          <a:xfrm>
            <a:off x="1896062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C92E349A-B1C1-51E2-E253-213CD9BBF54E}"/>
              </a:ext>
            </a:extLst>
          </p:cNvPr>
          <p:cNvSpPr txBox="1"/>
          <p:nvPr/>
        </p:nvSpPr>
        <p:spPr>
          <a:xfrm>
            <a:off x="2092321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CF5D774C-8E17-9AD2-9ABF-C4E823349041}"/>
              </a:ext>
            </a:extLst>
          </p:cNvPr>
          <p:cNvSpPr txBox="1"/>
          <p:nvPr/>
        </p:nvSpPr>
        <p:spPr>
          <a:xfrm>
            <a:off x="1699803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C3A9944D-933C-AB71-C67E-7B2804363E5C}"/>
              </a:ext>
            </a:extLst>
          </p:cNvPr>
          <p:cNvSpPr txBox="1"/>
          <p:nvPr/>
        </p:nvSpPr>
        <p:spPr>
          <a:xfrm>
            <a:off x="1503544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B9B074BA-FD37-36FB-2B89-090703AE3719}"/>
              </a:ext>
            </a:extLst>
          </p:cNvPr>
          <p:cNvSpPr txBox="1"/>
          <p:nvPr/>
        </p:nvSpPr>
        <p:spPr>
          <a:xfrm>
            <a:off x="2484839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D0E54F1C-68EE-038F-FBAB-29C83DD0EE8C}"/>
              </a:ext>
            </a:extLst>
          </p:cNvPr>
          <p:cNvSpPr txBox="1"/>
          <p:nvPr/>
        </p:nvSpPr>
        <p:spPr>
          <a:xfrm>
            <a:off x="2288580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2C75E4EE-6836-8E6D-E559-91B9B9985F55}"/>
              </a:ext>
            </a:extLst>
          </p:cNvPr>
          <p:cNvSpPr txBox="1"/>
          <p:nvPr/>
        </p:nvSpPr>
        <p:spPr>
          <a:xfrm>
            <a:off x="1896062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6BB3A779-953F-B0E2-3094-E34857733003}"/>
              </a:ext>
            </a:extLst>
          </p:cNvPr>
          <p:cNvSpPr txBox="1"/>
          <p:nvPr/>
        </p:nvSpPr>
        <p:spPr>
          <a:xfrm>
            <a:off x="2092321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K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4B66A95F-B522-0344-2107-7A7BC75F81E3}"/>
              </a:ext>
            </a:extLst>
          </p:cNvPr>
          <p:cNvSpPr txBox="1"/>
          <p:nvPr/>
        </p:nvSpPr>
        <p:spPr>
          <a:xfrm>
            <a:off x="1699803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61A8D3B9-A815-9915-40C6-0A74ACE2C25B}"/>
              </a:ext>
            </a:extLst>
          </p:cNvPr>
          <p:cNvSpPr txBox="1"/>
          <p:nvPr/>
        </p:nvSpPr>
        <p:spPr>
          <a:xfrm>
            <a:off x="1503544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EE51B2D9-6617-B141-660D-61B74DB5643A}"/>
              </a:ext>
            </a:extLst>
          </p:cNvPr>
          <p:cNvSpPr txBox="1"/>
          <p:nvPr/>
        </p:nvSpPr>
        <p:spPr>
          <a:xfrm>
            <a:off x="2484839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79247335-EDA9-80B1-E762-26F9B45F0DA5}"/>
              </a:ext>
            </a:extLst>
          </p:cNvPr>
          <p:cNvSpPr txBox="1"/>
          <p:nvPr/>
        </p:nvSpPr>
        <p:spPr>
          <a:xfrm>
            <a:off x="2288580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4AC3069F-27E8-E7BE-3344-D83A675725BA}"/>
              </a:ext>
            </a:extLst>
          </p:cNvPr>
          <p:cNvSpPr txBox="1"/>
          <p:nvPr/>
        </p:nvSpPr>
        <p:spPr>
          <a:xfrm>
            <a:off x="1896062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BC68ECF0-5DEF-C660-D7FD-A7BAA52E52F1}"/>
              </a:ext>
            </a:extLst>
          </p:cNvPr>
          <p:cNvSpPr txBox="1"/>
          <p:nvPr/>
        </p:nvSpPr>
        <p:spPr>
          <a:xfrm>
            <a:off x="2092321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DB3144EF-E570-60AC-0CD6-D045045A6A13}"/>
              </a:ext>
            </a:extLst>
          </p:cNvPr>
          <p:cNvSpPr txBox="1"/>
          <p:nvPr/>
        </p:nvSpPr>
        <p:spPr>
          <a:xfrm>
            <a:off x="2681098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B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13FE8001-181B-3BC4-897C-0CA31856B929}"/>
              </a:ext>
            </a:extLst>
          </p:cNvPr>
          <p:cNvSpPr txBox="1"/>
          <p:nvPr/>
        </p:nvSpPr>
        <p:spPr>
          <a:xfrm>
            <a:off x="2877357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7127FE0D-FA95-E9C1-A3E1-1AEE1981A63A}"/>
              </a:ext>
            </a:extLst>
          </p:cNvPr>
          <p:cNvSpPr txBox="1"/>
          <p:nvPr/>
        </p:nvSpPr>
        <p:spPr>
          <a:xfrm>
            <a:off x="2681098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8C4575C6-B566-49D1-8A12-CC87E3AE8885}"/>
              </a:ext>
            </a:extLst>
          </p:cNvPr>
          <p:cNvSpPr txBox="1"/>
          <p:nvPr/>
        </p:nvSpPr>
        <p:spPr>
          <a:xfrm>
            <a:off x="2877357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ED0AABCE-58BC-B293-0781-6B9C8A05F865}"/>
              </a:ext>
            </a:extLst>
          </p:cNvPr>
          <p:cNvSpPr txBox="1"/>
          <p:nvPr/>
        </p:nvSpPr>
        <p:spPr>
          <a:xfrm>
            <a:off x="2681098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7234908-7E1D-9223-1151-E8AB3833E6F2}"/>
              </a:ext>
            </a:extLst>
          </p:cNvPr>
          <p:cNvSpPr txBox="1"/>
          <p:nvPr/>
        </p:nvSpPr>
        <p:spPr>
          <a:xfrm>
            <a:off x="2681098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4156280C-C8B3-22DF-BFF5-DB8B128421C7}"/>
              </a:ext>
            </a:extLst>
          </p:cNvPr>
          <p:cNvSpPr txBox="1"/>
          <p:nvPr/>
        </p:nvSpPr>
        <p:spPr>
          <a:xfrm>
            <a:off x="2681098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5A1C9AF8-032A-9B4D-A7AF-B2A92DB2C50B}"/>
              </a:ext>
            </a:extLst>
          </p:cNvPr>
          <p:cNvSpPr txBox="1"/>
          <p:nvPr/>
        </p:nvSpPr>
        <p:spPr>
          <a:xfrm>
            <a:off x="2877357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83A21EE3-B122-FBA7-F165-C0DC5EB09A6D}"/>
              </a:ext>
            </a:extLst>
          </p:cNvPr>
          <p:cNvSpPr txBox="1"/>
          <p:nvPr/>
        </p:nvSpPr>
        <p:spPr>
          <a:xfrm>
            <a:off x="2681098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CD7CC014-D7FD-C95D-4332-EFA3CDFEA0C4}"/>
              </a:ext>
            </a:extLst>
          </p:cNvPr>
          <p:cNvSpPr txBox="1"/>
          <p:nvPr/>
        </p:nvSpPr>
        <p:spPr>
          <a:xfrm>
            <a:off x="1307285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57489122-CC44-051A-588E-2D205AFC9AD3}"/>
              </a:ext>
            </a:extLst>
          </p:cNvPr>
          <p:cNvSpPr txBox="1"/>
          <p:nvPr/>
        </p:nvSpPr>
        <p:spPr>
          <a:xfrm>
            <a:off x="1699803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7E7FCE17-5489-B1A1-D195-F9E557A0390D}"/>
              </a:ext>
            </a:extLst>
          </p:cNvPr>
          <p:cNvSpPr txBox="1"/>
          <p:nvPr/>
        </p:nvSpPr>
        <p:spPr>
          <a:xfrm>
            <a:off x="1503544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ACEE3C1E-FF64-1C48-7720-31F92837D470}"/>
              </a:ext>
            </a:extLst>
          </p:cNvPr>
          <p:cNvSpPr txBox="1"/>
          <p:nvPr/>
        </p:nvSpPr>
        <p:spPr>
          <a:xfrm>
            <a:off x="2484839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B42ADABD-632D-338B-4651-6F5525500AF2}"/>
              </a:ext>
            </a:extLst>
          </p:cNvPr>
          <p:cNvSpPr txBox="1"/>
          <p:nvPr/>
        </p:nvSpPr>
        <p:spPr>
          <a:xfrm>
            <a:off x="2288580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W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094A57CB-64FE-6DEF-2B99-30514DED2B20}"/>
              </a:ext>
            </a:extLst>
          </p:cNvPr>
          <p:cNvSpPr txBox="1"/>
          <p:nvPr/>
        </p:nvSpPr>
        <p:spPr>
          <a:xfrm>
            <a:off x="1896062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141A2BDB-872E-C401-4020-FCC95613772F}"/>
              </a:ext>
            </a:extLst>
          </p:cNvPr>
          <p:cNvSpPr txBox="1"/>
          <p:nvPr/>
        </p:nvSpPr>
        <p:spPr>
          <a:xfrm>
            <a:off x="2092321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1D9EC31A-0D4D-95B7-AFB5-4F35CD18EB38}"/>
              </a:ext>
            </a:extLst>
          </p:cNvPr>
          <p:cNvSpPr txBox="1"/>
          <p:nvPr/>
        </p:nvSpPr>
        <p:spPr>
          <a:xfrm>
            <a:off x="1699803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D4AB30D8-D2C6-4584-6F38-4C1B29C3CE93}"/>
              </a:ext>
            </a:extLst>
          </p:cNvPr>
          <p:cNvSpPr txBox="1"/>
          <p:nvPr/>
        </p:nvSpPr>
        <p:spPr>
          <a:xfrm>
            <a:off x="1503544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AFAB9177-A5C2-3016-B2DA-8273A26349F6}"/>
              </a:ext>
            </a:extLst>
          </p:cNvPr>
          <p:cNvSpPr txBox="1"/>
          <p:nvPr/>
        </p:nvSpPr>
        <p:spPr>
          <a:xfrm>
            <a:off x="2484839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DF146EE5-2095-03A7-16FF-A3B58C70D577}"/>
              </a:ext>
            </a:extLst>
          </p:cNvPr>
          <p:cNvSpPr txBox="1"/>
          <p:nvPr/>
        </p:nvSpPr>
        <p:spPr>
          <a:xfrm>
            <a:off x="2288580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H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1D34F9D6-C13A-72F1-193B-98596B866583}"/>
              </a:ext>
            </a:extLst>
          </p:cNvPr>
          <p:cNvSpPr txBox="1"/>
          <p:nvPr/>
        </p:nvSpPr>
        <p:spPr>
          <a:xfrm>
            <a:off x="1896062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EA0A7505-74D9-35B0-6465-68EF263139C2}"/>
              </a:ext>
            </a:extLst>
          </p:cNvPr>
          <p:cNvSpPr txBox="1"/>
          <p:nvPr/>
        </p:nvSpPr>
        <p:spPr>
          <a:xfrm>
            <a:off x="2092321" y="3603472"/>
            <a:ext cx="112551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441D14DF-DBEE-23F6-950B-C94F2AC7345C}"/>
              </a:ext>
            </a:extLst>
          </p:cNvPr>
          <p:cNvSpPr txBox="1"/>
          <p:nvPr/>
        </p:nvSpPr>
        <p:spPr>
          <a:xfrm>
            <a:off x="2681098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F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46F81E35-A9CF-1BE5-B046-1546D5A5C3E0}"/>
              </a:ext>
            </a:extLst>
          </p:cNvPr>
          <p:cNvSpPr txBox="1"/>
          <p:nvPr/>
        </p:nvSpPr>
        <p:spPr>
          <a:xfrm>
            <a:off x="2484839" y="1643287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J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pic>
        <p:nvPicPr>
          <p:cNvPr id="1076" name="Graphic 1075">
            <a:extLst>
              <a:ext uri="{FF2B5EF4-FFF2-40B4-BE49-F238E27FC236}">
                <a16:creationId xmlns:a16="http://schemas.microsoft.com/office/drawing/2014/main" id="{6F54D625-3E82-1492-EE30-7111D9BFFE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2386" y="4342772"/>
            <a:ext cx="2897225" cy="2897225"/>
          </a:xfrm>
          <a:prstGeom prst="rect">
            <a:avLst/>
          </a:prstGeom>
        </p:spPr>
      </p:pic>
      <p:pic>
        <p:nvPicPr>
          <p:cNvPr id="1078" name="Graphic 1077">
            <a:extLst>
              <a:ext uri="{FF2B5EF4-FFF2-40B4-BE49-F238E27FC236}">
                <a16:creationId xmlns:a16="http://schemas.microsoft.com/office/drawing/2014/main" id="{76BD45C2-75E5-887C-A0C7-B7BA161318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81437" y="1447760"/>
            <a:ext cx="661519" cy="717871"/>
          </a:xfrm>
          <a:prstGeom prst="rect">
            <a:avLst/>
          </a:prstGeom>
        </p:spPr>
      </p:pic>
      <p:pic>
        <p:nvPicPr>
          <p:cNvPr id="1080" name="Graphic 1079">
            <a:extLst>
              <a:ext uri="{FF2B5EF4-FFF2-40B4-BE49-F238E27FC236}">
                <a16:creationId xmlns:a16="http://schemas.microsoft.com/office/drawing/2014/main" id="{6BA4FE96-E104-3901-8CA3-D4C2488FA3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0857" y="1309167"/>
            <a:ext cx="671546" cy="612748"/>
          </a:xfrm>
          <a:prstGeom prst="rect">
            <a:avLst/>
          </a:prstGeom>
        </p:spPr>
      </p:pic>
      <p:sp>
        <p:nvSpPr>
          <p:cNvPr id="1081" name="TextBox 1080">
            <a:extLst>
              <a:ext uri="{FF2B5EF4-FFF2-40B4-BE49-F238E27FC236}">
                <a16:creationId xmlns:a16="http://schemas.microsoft.com/office/drawing/2014/main" id="{A71744A3-27AD-DE31-ED2E-5320A491B2D1}"/>
              </a:ext>
            </a:extLst>
          </p:cNvPr>
          <p:cNvSpPr txBox="1"/>
          <p:nvPr/>
        </p:nvSpPr>
        <p:spPr>
          <a:xfrm>
            <a:off x="1029004" y="395527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Cards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E45F17CB-FF68-2462-B311-AD956B845E87}"/>
              </a:ext>
            </a:extLst>
          </p:cNvPr>
          <p:cNvSpPr txBox="1"/>
          <p:nvPr/>
        </p:nvSpPr>
        <p:spPr>
          <a:xfrm>
            <a:off x="3104885" y="2187682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Chocolate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85" name="Graphic 1084">
            <a:extLst>
              <a:ext uri="{FF2B5EF4-FFF2-40B4-BE49-F238E27FC236}">
                <a16:creationId xmlns:a16="http://schemas.microsoft.com/office/drawing/2014/main" id="{5078827A-F92F-51FB-1856-02A3FDD2D3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816343">
            <a:off x="3168124" y="2464754"/>
            <a:ext cx="632348" cy="874748"/>
          </a:xfrm>
          <a:prstGeom prst="rect">
            <a:avLst/>
          </a:prstGeom>
        </p:spPr>
      </p:pic>
      <p:sp>
        <p:nvSpPr>
          <p:cNvPr id="1086" name="TextBox 1085">
            <a:extLst>
              <a:ext uri="{FF2B5EF4-FFF2-40B4-BE49-F238E27FC236}">
                <a16:creationId xmlns:a16="http://schemas.microsoft.com/office/drawing/2014/main" id="{4F8C6E77-1594-F22F-22C5-810253071894}"/>
              </a:ext>
            </a:extLst>
          </p:cNvPr>
          <p:cNvSpPr txBox="1"/>
          <p:nvPr/>
        </p:nvSpPr>
        <p:spPr>
          <a:xfrm>
            <a:off x="2905641" y="328181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Rose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88" name="Graphic 1087">
            <a:extLst>
              <a:ext uri="{FF2B5EF4-FFF2-40B4-BE49-F238E27FC236}">
                <a16:creationId xmlns:a16="http://schemas.microsoft.com/office/drawing/2014/main" id="{D6DA3CF4-AE5C-52B8-2928-234C138BA4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90249" y="3551018"/>
            <a:ext cx="720708" cy="554082"/>
          </a:xfrm>
          <a:prstGeom prst="rect">
            <a:avLst/>
          </a:prstGeom>
        </p:spPr>
      </p:pic>
      <p:sp>
        <p:nvSpPr>
          <p:cNvPr id="1089" name="TextBox 1088">
            <a:extLst>
              <a:ext uri="{FF2B5EF4-FFF2-40B4-BE49-F238E27FC236}">
                <a16:creationId xmlns:a16="http://schemas.microsoft.com/office/drawing/2014/main" id="{FAA3C561-4329-CD6F-53FC-2D1D74593755}"/>
              </a:ext>
            </a:extLst>
          </p:cNvPr>
          <p:cNvSpPr txBox="1"/>
          <p:nvPr/>
        </p:nvSpPr>
        <p:spPr>
          <a:xfrm>
            <a:off x="2344855" y="3963777"/>
            <a:ext cx="727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Locks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93" name="Graphic 1092">
            <a:extLst>
              <a:ext uri="{FF2B5EF4-FFF2-40B4-BE49-F238E27FC236}">
                <a16:creationId xmlns:a16="http://schemas.microsoft.com/office/drawing/2014/main" id="{9482F696-7AC8-CDFD-85A3-17121A3C56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2737373" y="6505618"/>
            <a:ext cx="874012" cy="793767"/>
          </a:xfrm>
          <a:prstGeom prst="rect">
            <a:avLst/>
          </a:prstGeom>
        </p:spPr>
      </p:pic>
      <p:pic>
        <p:nvPicPr>
          <p:cNvPr id="1095" name="Graphic 1094">
            <a:extLst>
              <a:ext uri="{FF2B5EF4-FFF2-40B4-BE49-F238E27FC236}">
                <a16:creationId xmlns:a16="http://schemas.microsoft.com/office/drawing/2014/main" id="{F0E0A063-7856-1799-3626-CB0C87CA239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518259" y="4589583"/>
            <a:ext cx="811851" cy="579242"/>
          </a:xfrm>
          <a:prstGeom prst="rect">
            <a:avLst/>
          </a:prstGeom>
        </p:spPr>
      </p:pic>
      <p:pic>
        <p:nvPicPr>
          <p:cNvPr id="1098" name="Graphic 1097">
            <a:extLst>
              <a:ext uri="{FF2B5EF4-FFF2-40B4-BE49-F238E27FC236}">
                <a16:creationId xmlns:a16="http://schemas.microsoft.com/office/drawing/2014/main" id="{C16E940F-798A-1D31-0DA8-4EF325BC3E1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2471" y="474754"/>
            <a:ext cx="556371" cy="553596"/>
          </a:xfrm>
          <a:prstGeom prst="rect">
            <a:avLst/>
          </a:prstGeom>
        </p:spPr>
      </p:pic>
      <p:sp>
        <p:nvSpPr>
          <p:cNvPr id="1099" name="TextBox 1098">
            <a:extLst>
              <a:ext uri="{FF2B5EF4-FFF2-40B4-BE49-F238E27FC236}">
                <a16:creationId xmlns:a16="http://schemas.microsoft.com/office/drawing/2014/main" id="{7B672FE4-9E52-6F7E-EA93-4EA52F28E14E}"/>
              </a:ext>
            </a:extLst>
          </p:cNvPr>
          <p:cNvSpPr txBox="1"/>
          <p:nvPr/>
        </p:nvSpPr>
        <p:spPr>
          <a:xfrm>
            <a:off x="524404" y="1046954"/>
            <a:ext cx="727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Arrow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3" name="Graphic 2">
            <a:hlinkClick r:id="rId29"/>
            <a:extLst>
              <a:ext uri="{FF2B5EF4-FFF2-40B4-BE49-F238E27FC236}">
                <a16:creationId xmlns:a16="http://schemas.microsoft.com/office/drawing/2014/main" id="{B10DE47B-15AF-20CD-9CAF-A1D6F905BB7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271316" y="7082723"/>
            <a:ext cx="1173480" cy="325054"/>
          </a:xfrm>
          <a:prstGeom prst="rect">
            <a:avLst/>
          </a:prstGeom>
        </p:spPr>
      </p:pic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769ACEB2-1050-8C60-20A4-CBE995076FCD}"/>
              </a:ext>
            </a:extLst>
          </p:cNvPr>
          <p:cNvGrpSpPr/>
          <p:nvPr/>
        </p:nvGrpSpPr>
        <p:grpSpPr>
          <a:xfrm>
            <a:off x="7612222" y="3642782"/>
            <a:ext cx="1912778" cy="407903"/>
            <a:chOff x="7612222" y="3682249"/>
            <a:chExt cx="1912778" cy="4079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FE13357-6FD4-D833-93C1-9349CFF55106}"/>
                </a:ext>
              </a:extLst>
            </p:cNvPr>
            <p:cNvSpPr/>
            <p:nvPr/>
          </p:nvSpPr>
          <p:spPr>
            <a:xfrm>
              <a:off x="7612222" y="3682249"/>
              <a:ext cx="1912778" cy="407903"/>
            </a:xfrm>
            <a:prstGeom prst="roundRect">
              <a:avLst>
                <a:gd name="adj" fmla="val 490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207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926C78-B002-7FF6-11A5-3B6543824BE4}"/>
                </a:ext>
              </a:extLst>
            </p:cNvPr>
            <p:cNvSpPr txBox="1"/>
            <p:nvPr/>
          </p:nvSpPr>
          <p:spPr>
            <a:xfrm>
              <a:off x="7746617" y="3714522"/>
              <a:ext cx="80952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Find all          the </a:t>
              </a:r>
              <a:r>
                <a:rPr lang="en-US" sz="1100" dirty="0">
                  <a:latin typeface="Bahnschrift" panose="020B0502040204020203" pitchFamily="34" charset="0"/>
                </a:rPr>
                <a:t>f</a:t>
              </a:r>
              <a:r>
                <a:rPr lang="en-US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lowers</a:t>
              </a:r>
              <a:endParaRPr lang="en-CA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DA9FD8-F613-2C85-6C3D-A2DC45355D37}"/>
                </a:ext>
              </a:extLst>
            </p:cNvPr>
            <p:cNvCxnSpPr>
              <a:cxnSpLocks/>
            </p:cNvCxnSpPr>
            <p:nvPr/>
          </p:nvCxnSpPr>
          <p:spPr>
            <a:xfrm>
              <a:off x="8947143" y="3986974"/>
              <a:ext cx="4849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DDA16D18-820D-3C73-A5DA-C7C90C368C5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15318" y="4094798"/>
            <a:ext cx="1334435" cy="11828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7E045B4-53F9-1196-FBFC-7A36D62BF8A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7655" y="3619707"/>
            <a:ext cx="756606" cy="505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5653ED-6533-F3EE-908A-0D1D648B48E7}"/>
              </a:ext>
            </a:extLst>
          </p:cNvPr>
          <p:cNvSpPr txBox="1"/>
          <p:nvPr/>
        </p:nvSpPr>
        <p:spPr>
          <a:xfrm>
            <a:off x="366289" y="196153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Rings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999F94C-7DF9-B83F-19AE-20B09EC8DD8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6660792" y="5663910"/>
            <a:ext cx="531653" cy="44915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C420CB3-630F-7D38-F9D8-74C2198BDBA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42025" y="2820459"/>
            <a:ext cx="595313" cy="504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A06620-78B4-B1D8-B9DF-5A9BC9685C9D}"/>
              </a:ext>
            </a:extLst>
          </p:cNvPr>
          <p:cNvSpPr txBox="1"/>
          <p:nvPr/>
        </p:nvSpPr>
        <p:spPr>
          <a:xfrm>
            <a:off x="520716" y="3356780"/>
            <a:ext cx="5489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Mitten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73" name="Graphic 1072">
            <a:extLst>
              <a:ext uri="{FF2B5EF4-FFF2-40B4-BE49-F238E27FC236}">
                <a16:creationId xmlns:a16="http://schemas.microsoft.com/office/drawing/2014/main" id="{59445D6B-AED0-DEDF-B251-5BC5E9DD784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756538" y="623664"/>
            <a:ext cx="1175423" cy="781890"/>
          </a:xfrm>
          <a:prstGeom prst="rect">
            <a:avLst/>
          </a:prstGeom>
        </p:spPr>
      </p:pic>
      <p:pic>
        <p:nvPicPr>
          <p:cNvPr id="1074" name="Graphic 1073">
            <a:extLst>
              <a:ext uri="{FF2B5EF4-FFF2-40B4-BE49-F238E27FC236}">
                <a16:creationId xmlns:a16="http://schemas.microsoft.com/office/drawing/2014/main" id="{0FD61AF3-511E-69CC-5325-C879381C203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flipH="1">
            <a:off x="9205760" y="5767490"/>
            <a:ext cx="319240" cy="323800"/>
          </a:xfrm>
          <a:prstGeom prst="rect">
            <a:avLst/>
          </a:prstGeom>
        </p:spPr>
      </p:pic>
      <p:pic>
        <p:nvPicPr>
          <p:cNvPr id="1090" name="Graphic 1089">
            <a:extLst>
              <a:ext uri="{FF2B5EF4-FFF2-40B4-BE49-F238E27FC236}">
                <a16:creationId xmlns:a16="http://schemas.microsoft.com/office/drawing/2014/main" id="{BAA999C6-7E65-622A-BE79-6AA6C672BB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732435" y="3291432"/>
            <a:ext cx="1627271" cy="1512485"/>
          </a:xfrm>
          <a:prstGeom prst="rect">
            <a:avLst/>
          </a:prstGeom>
        </p:spPr>
      </p:pic>
      <p:sp>
        <p:nvSpPr>
          <p:cNvPr id="1094" name="TextBox 1093">
            <a:extLst>
              <a:ext uri="{FF2B5EF4-FFF2-40B4-BE49-F238E27FC236}">
                <a16:creationId xmlns:a16="http://schemas.microsoft.com/office/drawing/2014/main" id="{9427F0EB-FCA8-FCD4-9856-302A624DE165}"/>
              </a:ext>
            </a:extLst>
          </p:cNvPr>
          <p:cNvSpPr txBox="1"/>
          <p:nvPr/>
        </p:nvSpPr>
        <p:spPr>
          <a:xfrm rot="378540">
            <a:off x="3446598" y="3111761"/>
            <a:ext cx="740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100" dirty="0">
                <a:latin typeface="Bahnschrift" panose="020B0502040204020203" pitchFamily="34" charset="0"/>
              </a:rPr>
              <a:t>Draw</a:t>
            </a:r>
          </a:p>
          <a:p>
            <a:pPr algn="r">
              <a:lnSpc>
                <a:spcPts val="1200"/>
              </a:lnSpc>
            </a:pPr>
            <a:r>
              <a:rPr lang="en-US" sz="1100" dirty="0">
                <a:latin typeface="Bahnschrift" panose="020B0502040204020203" pitchFamily="34" charset="0"/>
              </a:rPr>
              <a:t>who’s calling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101" name="Graphic 1100">
            <a:extLst>
              <a:ext uri="{FF2B5EF4-FFF2-40B4-BE49-F238E27FC236}">
                <a16:creationId xmlns:a16="http://schemas.microsoft.com/office/drawing/2014/main" id="{77CC66AB-B9CE-E375-86F0-2A2E990E813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710857" y="6338601"/>
            <a:ext cx="1059935" cy="1020208"/>
          </a:xfrm>
          <a:prstGeom prst="rect">
            <a:avLst/>
          </a:prstGeom>
        </p:spPr>
      </p:pic>
      <p:pic>
        <p:nvPicPr>
          <p:cNvPr id="1103" name="Graphic 1102">
            <a:extLst>
              <a:ext uri="{FF2B5EF4-FFF2-40B4-BE49-F238E27FC236}">
                <a16:creationId xmlns:a16="http://schemas.microsoft.com/office/drawing/2014/main" id="{5E4DC1D0-299C-BC27-5218-2EFF3F41A4B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710857" y="5214651"/>
            <a:ext cx="1059935" cy="1020208"/>
          </a:xfrm>
          <a:prstGeom prst="rect">
            <a:avLst/>
          </a:prstGeom>
        </p:spPr>
      </p:pic>
      <p:sp>
        <p:nvSpPr>
          <p:cNvPr id="1104" name="Rectangle: Rounded Corners 1103">
            <a:extLst>
              <a:ext uri="{FF2B5EF4-FFF2-40B4-BE49-F238E27FC236}">
                <a16:creationId xmlns:a16="http://schemas.microsoft.com/office/drawing/2014/main" id="{66C8DE94-290A-29EE-D356-A8478E17BD9B}"/>
              </a:ext>
            </a:extLst>
          </p:cNvPr>
          <p:cNvSpPr/>
          <p:nvPr/>
        </p:nvSpPr>
        <p:spPr>
          <a:xfrm>
            <a:off x="3818665" y="4871227"/>
            <a:ext cx="907379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Tic Tac Toe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1106" name="Graphic 1105">
            <a:extLst>
              <a:ext uri="{FF2B5EF4-FFF2-40B4-BE49-F238E27FC236}">
                <a16:creationId xmlns:a16="http://schemas.microsoft.com/office/drawing/2014/main" id="{D9FD1723-AF36-1EA8-DB98-2D8838EE460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1004180">
            <a:off x="5258934" y="3602093"/>
            <a:ext cx="525252" cy="480486"/>
          </a:xfrm>
          <a:prstGeom prst="rect">
            <a:avLst/>
          </a:prstGeom>
        </p:spPr>
      </p:pic>
      <p:pic>
        <p:nvPicPr>
          <p:cNvPr id="1107" name="Graphic 1106">
            <a:extLst>
              <a:ext uri="{FF2B5EF4-FFF2-40B4-BE49-F238E27FC236}">
                <a16:creationId xmlns:a16="http://schemas.microsoft.com/office/drawing/2014/main" id="{0E22FF5D-5B30-85D2-2098-772B7DF82E7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1004180">
            <a:off x="654731" y="4198780"/>
            <a:ext cx="407677" cy="372932"/>
          </a:xfrm>
          <a:prstGeom prst="rect">
            <a:avLst/>
          </a:prstGeom>
        </p:spPr>
      </p:pic>
      <p:pic>
        <p:nvPicPr>
          <p:cNvPr id="1112" name="Graphic 1111">
            <a:extLst>
              <a:ext uri="{FF2B5EF4-FFF2-40B4-BE49-F238E27FC236}">
                <a16:creationId xmlns:a16="http://schemas.microsoft.com/office/drawing/2014/main" id="{C5109B1C-B509-932C-3C5B-7CFBB93853B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19200267">
            <a:off x="2374806" y="823050"/>
            <a:ext cx="609073" cy="240423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FD6527E8-E150-309B-6DA3-BC39E0DDBD4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20974878" flipH="1">
            <a:off x="1829072" y="4022702"/>
            <a:ext cx="609073" cy="240423"/>
          </a:xfrm>
          <a:prstGeom prst="rect">
            <a:avLst/>
          </a:prstGeom>
        </p:spPr>
      </p:pic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BC9FCB8E-25B2-5B94-41AB-1051D2C78121}"/>
              </a:ext>
            </a:extLst>
          </p:cNvPr>
          <p:cNvGrpSpPr/>
          <p:nvPr/>
        </p:nvGrpSpPr>
        <p:grpSpPr>
          <a:xfrm>
            <a:off x="2650965" y="6361379"/>
            <a:ext cx="282667" cy="236686"/>
            <a:chOff x="-1399505" y="5633170"/>
            <a:chExt cx="629077" cy="526746"/>
          </a:xfrm>
        </p:grpSpPr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09129873-008B-9DC9-0606-AFCB87F61F3F}"/>
                </a:ext>
              </a:extLst>
            </p:cNvPr>
            <p:cNvSpPr/>
            <p:nvPr/>
          </p:nvSpPr>
          <p:spPr>
            <a:xfrm rot="1004180">
              <a:off x="-923755" y="5633170"/>
              <a:ext cx="153327" cy="316515"/>
            </a:xfrm>
            <a:custGeom>
              <a:avLst/>
              <a:gdLst>
                <a:gd name="connsiteX0" fmla="*/ 152006 w 153327"/>
                <a:gd name="connsiteY0" fmla="*/ 57140 h 316515"/>
                <a:gd name="connsiteX1" fmla="*/ 125037 w 153327"/>
                <a:gd name="connsiteY1" fmla="*/ 5266 h 316515"/>
                <a:gd name="connsiteX2" fmla="*/ 117340 w 153327"/>
                <a:gd name="connsiteY2" fmla="*/ 72 h 316515"/>
                <a:gd name="connsiteX3" fmla="*/ 114900 w 153327"/>
                <a:gd name="connsiteY3" fmla="*/ 72 h 316515"/>
                <a:gd name="connsiteX4" fmla="*/ 16219 w 153327"/>
                <a:gd name="connsiteY4" fmla="*/ 47003 h 316515"/>
                <a:gd name="connsiteX5" fmla="*/ 12715 w 153327"/>
                <a:gd name="connsiteY5" fmla="*/ 54575 h 316515"/>
                <a:gd name="connsiteX6" fmla="*/ 11901 w 153327"/>
                <a:gd name="connsiteY6" fmla="*/ 63711 h 316515"/>
                <a:gd name="connsiteX7" fmla="*/ 82674 w 153327"/>
                <a:gd name="connsiteY7" fmla="*/ 176971 h 316515"/>
                <a:gd name="connsiteX8" fmla="*/ 106515 w 153327"/>
                <a:gd name="connsiteY8" fmla="*/ 248995 h 316515"/>
                <a:gd name="connsiteX9" fmla="*/ 95251 w 153327"/>
                <a:gd name="connsiteY9" fmla="*/ 279344 h 316515"/>
                <a:gd name="connsiteX10" fmla="*/ 89432 w 153327"/>
                <a:gd name="connsiteY10" fmla="*/ 232100 h 316515"/>
                <a:gd name="connsiteX11" fmla="*/ 2515 w 153327"/>
                <a:gd name="connsiteY11" fmla="*/ 242487 h 316515"/>
                <a:gd name="connsiteX12" fmla="*/ 47069 w 153327"/>
                <a:gd name="connsiteY12" fmla="*/ 315574 h 316515"/>
                <a:gd name="connsiteX13" fmla="*/ 123598 w 153327"/>
                <a:gd name="connsiteY13" fmla="*/ 264075 h 316515"/>
                <a:gd name="connsiteX14" fmla="*/ 67593 w 153327"/>
                <a:gd name="connsiteY14" fmla="*/ 117713 h 316515"/>
                <a:gd name="connsiteX15" fmla="*/ 148627 w 153327"/>
                <a:gd name="connsiteY15" fmla="*/ 68592 h 316515"/>
                <a:gd name="connsiteX16" fmla="*/ 151944 w 153327"/>
                <a:gd name="connsiteY16" fmla="*/ 57140 h 3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27" h="316515">
                  <a:moveTo>
                    <a:pt x="152006" y="57140"/>
                  </a:moveTo>
                  <a:cubicBezTo>
                    <a:pt x="141869" y="40433"/>
                    <a:pt x="133422" y="22912"/>
                    <a:pt x="125037" y="5266"/>
                  </a:cubicBezTo>
                  <a:cubicBezTo>
                    <a:pt x="123347" y="1699"/>
                    <a:pt x="120344" y="197"/>
                    <a:pt x="117340" y="72"/>
                  </a:cubicBezTo>
                  <a:cubicBezTo>
                    <a:pt x="116589" y="10"/>
                    <a:pt x="115776" y="-53"/>
                    <a:pt x="114900" y="72"/>
                  </a:cubicBezTo>
                  <a:cubicBezTo>
                    <a:pt x="78168" y="3889"/>
                    <a:pt x="45567" y="26041"/>
                    <a:pt x="16219" y="47003"/>
                  </a:cubicBezTo>
                  <a:cubicBezTo>
                    <a:pt x="13216" y="49131"/>
                    <a:pt x="12339" y="51947"/>
                    <a:pt x="12715" y="54575"/>
                  </a:cubicBezTo>
                  <a:cubicBezTo>
                    <a:pt x="10963" y="56953"/>
                    <a:pt x="10275" y="60144"/>
                    <a:pt x="11901" y="63711"/>
                  </a:cubicBezTo>
                  <a:cubicBezTo>
                    <a:pt x="30236" y="103946"/>
                    <a:pt x="61336" y="138300"/>
                    <a:pt x="82674" y="176971"/>
                  </a:cubicBezTo>
                  <a:cubicBezTo>
                    <a:pt x="94751" y="198872"/>
                    <a:pt x="106139" y="223464"/>
                    <a:pt x="106515" y="248995"/>
                  </a:cubicBezTo>
                  <a:cubicBezTo>
                    <a:pt x="106702" y="260133"/>
                    <a:pt x="102322" y="270833"/>
                    <a:pt x="95251" y="279344"/>
                  </a:cubicBezTo>
                  <a:cubicBezTo>
                    <a:pt x="100570" y="265202"/>
                    <a:pt x="99131" y="247681"/>
                    <a:pt x="89432" y="232100"/>
                  </a:cubicBezTo>
                  <a:cubicBezTo>
                    <a:pt x="68344" y="198309"/>
                    <a:pt x="15719" y="206506"/>
                    <a:pt x="2515" y="242487"/>
                  </a:cubicBezTo>
                  <a:cubicBezTo>
                    <a:pt x="-8310" y="272022"/>
                    <a:pt x="17533" y="310005"/>
                    <a:pt x="47069" y="315574"/>
                  </a:cubicBezTo>
                  <a:cubicBezTo>
                    <a:pt x="79795" y="321707"/>
                    <a:pt x="117215" y="297115"/>
                    <a:pt x="123598" y="264075"/>
                  </a:cubicBezTo>
                  <a:cubicBezTo>
                    <a:pt x="133985" y="210324"/>
                    <a:pt x="99757" y="162954"/>
                    <a:pt x="67593" y="117713"/>
                  </a:cubicBezTo>
                  <a:cubicBezTo>
                    <a:pt x="84801" y="99629"/>
                    <a:pt x="148127" y="73160"/>
                    <a:pt x="148627" y="68592"/>
                  </a:cubicBezTo>
                  <a:cubicBezTo>
                    <a:pt x="152570" y="66464"/>
                    <a:pt x="155010" y="62084"/>
                    <a:pt x="151944" y="57140"/>
                  </a:cubicBezTo>
                  <a:close/>
                </a:path>
              </a:pathLst>
            </a:custGeom>
            <a:solidFill>
              <a:srgbClr val="000000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6D875DB8-ECAE-5D91-3CE6-A7E90E4610B4}"/>
                </a:ext>
              </a:extLst>
            </p:cNvPr>
            <p:cNvSpPr/>
            <p:nvPr/>
          </p:nvSpPr>
          <p:spPr>
            <a:xfrm rot="2659543">
              <a:off x="-1399505" y="5682686"/>
              <a:ext cx="413997" cy="477230"/>
            </a:xfrm>
            <a:custGeom>
              <a:avLst/>
              <a:gdLst>
                <a:gd name="connsiteX0" fmla="*/ 372164 w 413997"/>
                <a:gd name="connsiteY0" fmla="*/ 144102 h 477230"/>
                <a:gd name="connsiteX1" fmla="*/ 135944 w 413997"/>
                <a:gd name="connsiteY1" fmla="*/ 4435 h 477230"/>
                <a:gd name="connsiteX2" fmla="*/ 119424 w 413997"/>
                <a:gd name="connsiteY2" fmla="*/ 2120 h 477230"/>
                <a:gd name="connsiteX3" fmla="*/ 62356 w 413997"/>
                <a:gd name="connsiteY3" fmla="*/ 94543 h 477230"/>
                <a:gd name="connsiteX4" fmla="*/ 1596 w 413997"/>
                <a:gd name="connsiteY4" fmla="*/ 201546 h 477230"/>
                <a:gd name="connsiteX5" fmla="*/ 9293 w 413997"/>
                <a:gd name="connsiteY5" fmla="*/ 214811 h 477230"/>
                <a:gd name="connsiteX6" fmla="*/ 224362 w 413997"/>
                <a:gd name="connsiteY6" fmla="*/ 351913 h 477230"/>
                <a:gd name="connsiteX7" fmla="*/ 254336 w 413997"/>
                <a:gd name="connsiteY7" fmla="*/ 404601 h 477230"/>
                <a:gd name="connsiteX8" fmla="*/ 179121 w 413997"/>
                <a:gd name="connsiteY8" fmla="*/ 392899 h 477230"/>
                <a:gd name="connsiteX9" fmla="*/ 231433 w 413997"/>
                <a:gd name="connsiteY9" fmla="*/ 476186 h 477230"/>
                <a:gd name="connsiteX10" fmla="*/ 277864 w 413997"/>
                <a:gd name="connsiteY10" fmla="*/ 424938 h 477230"/>
                <a:gd name="connsiteX11" fmla="*/ 237315 w 413997"/>
                <a:gd name="connsiteY11" fmla="*/ 338271 h 477230"/>
                <a:gd name="connsiteX12" fmla="*/ 101090 w 413997"/>
                <a:gd name="connsiteY12" fmla="*/ 245473 h 477230"/>
                <a:gd name="connsiteX13" fmla="*/ 203838 w 413997"/>
                <a:gd name="connsiteY13" fmla="*/ 64569 h 477230"/>
                <a:gd name="connsiteX14" fmla="*/ 359336 w 413997"/>
                <a:gd name="connsiteY14" fmla="*/ 157681 h 477230"/>
                <a:gd name="connsiteX15" fmla="*/ 389310 w 413997"/>
                <a:gd name="connsiteY15" fmla="*/ 210369 h 477230"/>
                <a:gd name="connsiteX16" fmla="*/ 314095 w 413997"/>
                <a:gd name="connsiteY16" fmla="*/ 198667 h 477230"/>
                <a:gd name="connsiteX17" fmla="*/ 366407 w 413997"/>
                <a:gd name="connsiteY17" fmla="*/ 281954 h 477230"/>
                <a:gd name="connsiteX18" fmla="*/ 412838 w 413997"/>
                <a:gd name="connsiteY18" fmla="*/ 230705 h 477230"/>
                <a:gd name="connsiteX19" fmla="*/ 372289 w 413997"/>
                <a:gd name="connsiteY19" fmla="*/ 144039 h 47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997" h="477230">
                  <a:moveTo>
                    <a:pt x="372164" y="144102"/>
                  </a:moveTo>
                  <a:cubicBezTo>
                    <a:pt x="339500" y="115443"/>
                    <a:pt x="176931" y="21393"/>
                    <a:pt x="135944" y="4435"/>
                  </a:cubicBezTo>
                  <a:cubicBezTo>
                    <a:pt x="135193" y="4122"/>
                    <a:pt x="123992" y="-3637"/>
                    <a:pt x="119424" y="2120"/>
                  </a:cubicBezTo>
                  <a:cubicBezTo>
                    <a:pt x="97022" y="29903"/>
                    <a:pt x="81754" y="64569"/>
                    <a:pt x="62356" y="94543"/>
                  </a:cubicBezTo>
                  <a:cubicBezTo>
                    <a:pt x="40079" y="128896"/>
                    <a:pt x="24311" y="167880"/>
                    <a:pt x="1596" y="201546"/>
                  </a:cubicBezTo>
                  <a:cubicBezTo>
                    <a:pt x="-2910" y="208241"/>
                    <a:pt x="2910" y="214373"/>
                    <a:pt x="9293" y="214811"/>
                  </a:cubicBezTo>
                  <a:cubicBezTo>
                    <a:pt x="52031" y="234460"/>
                    <a:pt x="189508" y="324755"/>
                    <a:pt x="224362" y="351913"/>
                  </a:cubicBezTo>
                  <a:cubicBezTo>
                    <a:pt x="242634" y="366117"/>
                    <a:pt x="251269" y="381698"/>
                    <a:pt x="254336" y="404601"/>
                  </a:cubicBezTo>
                  <a:cubicBezTo>
                    <a:pt x="239756" y="375941"/>
                    <a:pt x="205402" y="367494"/>
                    <a:pt x="179121" y="392899"/>
                  </a:cubicBezTo>
                  <a:cubicBezTo>
                    <a:pt x="139699" y="431070"/>
                    <a:pt x="190134" y="485447"/>
                    <a:pt x="231433" y="476186"/>
                  </a:cubicBezTo>
                  <a:cubicBezTo>
                    <a:pt x="257339" y="470367"/>
                    <a:pt x="272858" y="450280"/>
                    <a:pt x="277864" y="424938"/>
                  </a:cubicBezTo>
                  <a:cubicBezTo>
                    <a:pt x="284559" y="391022"/>
                    <a:pt x="261094" y="359171"/>
                    <a:pt x="237315" y="338271"/>
                  </a:cubicBezTo>
                  <a:cubicBezTo>
                    <a:pt x="217667" y="321063"/>
                    <a:pt x="156093" y="279514"/>
                    <a:pt x="101090" y="245473"/>
                  </a:cubicBezTo>
                  <a:cubicBezTo>
                    <a:pt x="121552" y="180395"/>
                    <a:pt x="164165" y="119698"/>
                    <a:pt x="203838" y="64569"/>
                  </a:cubicBezTo>
                  <a:cubicBezTo>
                    <a:pt x="258591" y="98673"/>
                    <a:pt x="336934" y="140285"/>
                    <a:pt x="359336" y="157681"/>
                  </a:cubicBezTo>
                  <a:cubicBezTo>
                    <a:pt x="377608" y="171885"/>
                    <a:pt x="386243" y="187466"/>
                    <a:pt x="389310" y="210369"/>
                  </a:cubicBezTo>
                  <a:cubicBezTo>
                    <a:pt x="374730" y="181709"/>
                    <a:pt x="340313" y="173262"/>
                    <a:pt x="314095" y="198667"/>
                  </a:cubicBezTo>
                  <a:cubicBezTo>
                    <a:pt x="274672" y="236838"/>
                    <a:pt x="325170" y="291215"/>
                    <a:pt x="366407" y="281954"/>
                  </a:cubicBezTo>
                  <a:cubicBezTo>
                    <a:pt x="392313" y="276135"/>
                    <a:pt x="407832" y="256048"/>
                    <a:pt x="412838" y="230705"/>
                  </a:cubicBezTo>
                  <a:cubicBezTo>
                    <a:pt x="419533" y="196790"/>
                    <a:pt x="396068" y="164939"/>
                    <a:pt x="372289" y="144039"/>
                  </a:cubicBezTo>
                  <a:close/>
                </a:path>
              </a:pathLst>
            </a:custGeom>
            <a:solidFill>
              <a:srgbClr val="000000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1128" name="Graphic 1127">
            <a:extLst>
              <a:ext uri="{FF2B5EF4-FFF2-40B4-BE49-F238E27FC236}">
                <a16:creationId xmlns:a16="http://schemas.microsoft.com/office/drawing/2014/main" id="{C6CCD8F7-56A0-FDE5-ABDF-97416E3C4F6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084778" y="4376736"/>
            <a:ext cx="515200" cy="900183"/>
          </a:xfrm>
          <a:prstGeom prst="rect">
            <a:avLst/>
          </a:prstGeom>
        </p:spPr>
      </p:pic>
      <p:pic>
        <p:nvPicPr>
          <p:cNvPr id="1132" name="Graphic 1131">
            <a:extLst>
              <a:ext uri="{FF2B5EF4-FFF2-40B4-BE49-F238E27FC236}">
                <a16:creationId xmlns:a16="http://schemas.microsoft.com/office/drawing/2014/main" id="{F4129027-B0AD-26B9-8C37-56F85148686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20655628">
            <a:off x="8643328" y="4025888"/>
            <a:ext cx="687494" cy="731145"/>
          </a:xfrm>
          <a:prstGeom prst="rect">
            <a:avLst/>
          </a:prstGeom>
        </p:spPr>
      </p:pic>
      <p:pic>
        <p:nvPicPr>
          <p:cNvPr id="1134" name="Graphic 1133">
            <a:extLst>
              <a:ext uri="{FF2B5EF4-FFF2-40B4-BE49-F238E27FC236}">
                <a16:creationId xmlns:a16="http://schemas.microsoft.com/office/drawing/2014/main" id="{06254E36-3651-8212-B52F-E1FDA57428E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873206" y="439594"/>
            <a:ext cx="530628" cy="572659"/>
          </a:xfrm>
          <a:prstGeom prst="rect">
            <a:avLst/>
          </a:prstGeom>
        </p:spPr>
      </p:pic>
      <p:pic>
        <p:nvPicPr>
          <p:cNvPr id="1138" name="Graphic 1137">
            <a:extLst>
              <a:ext uri="{FF2B5EF4-FFF2-40B4-BE49-F238E27FC236}">
                <a16:creationId xmlns:a16="http://schemas.microsoft.com/office/drawing/2014/main" id="{0D676D17-FEF5-C779-85A7-6699F69A5BD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462962" y="264581"/>
            <a:ext cx="1449713" cy="13070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0C6539C-C96E-434D-DBA4-09C050FBA6E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1140501" y="4155848"/>
            <a:ext cx="289318" cy="4234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54E1008-319B-4768-D48C-A4CF9F8C3FD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4387789" flipH="1">
            <a:off x="495999" y="2250927"/>
            <a:ext cx="289318" cy="4234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854D874-6735-266A-9E4A-241D2310519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4643777" flipH="1">
            <a:off x="8563294" y="3639422"/>
            <a:ext cx="289318" cy="42349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6A13B9A-6546-4C35-9A51-8CD8EFCC81A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9321536" y="2557370"/>
            <a:ext cx="289318" cy="42349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0E532A-7D80-E111-A5E7-63B9ADE5563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6827297" y="979933"/>
            <a:ext cx="289318" cy="42349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EE9C07D-5CF6-7D80-EC12-DDB78E14E60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7729438" y="6975141"/>
            <a:ext cx="289318" cy="42349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EF8526B-7DBC-AB9E-AF98-87B61F17C37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5998126" y="6975141"/>
            <a:ext cx="289318" cy="42349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3D4791D-8D96-571C-3435-FB93CD4788C6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4703740" y="4783553"/>
            <a:ext cx="289318" cy="42349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B3F0C55-56D0-2618-44B1-CA36AA4CF5A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3561008" y="4783553"/>
            <a:ext cx="289318" cy="423494"/>
          </a:xfrm>
          <a:prstGeom prst="rect">
            <a:avLst/>
          </a:prstGeom>
        </p:spPr>
      </p:pic>
      <p:pic>
        <p:nvPicPr>
          <p:cNvPr id="1079" name="Graphic 1078">
            <a:extLst>
              <a:ext uri="{FF2B5EF4-FFF2-40B4-BE49-F238E27FC236}">
                <a16:creationId xmlns:a16="http://schemas.microsoft.com/office/drawing/2014/main" id="{9A62C05F-B633-6487-2695-C88142A5DC9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flipH="1">
            <a:off x="5989732" y="2606219"/>
            <a:ext cx="1441682" cy="1426717"/>
          </a:xfrm>
          <a:prstGeom prst="rect">
            <a:avLst/>
          </a:prstGeom>
        </p:spPr>
      </p:pic>
      <p:pic>
        <p:nvPicPr>
          <p:cNvPr id="1084" name="Graphic 1083">
            <a:extLst>
              <a:ext uri="{FF2B5EF4-FFF2-40B4-BE49-F238E27FC236}">
                <a16:creationId xmlns:a16="http://schemas.microsoft.com/office/drawing/2014/main" id="{FA22AB59-C15A-3127-F6C4-1FD34D4DA99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6523710" y="494157"/>
            <a:ext cx="319240" cy="3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: Rounded Corners 1060">
            <a:extLst>
              <a:ext uri="{FF2B5EF4-FFF2-40B4-BE49-F238E27FC236}">
                <a16:creationId xmlns:a16="http://schemas.microsoft.com/office/drawing/2014/main" id="{D8AE1D96-A9E0-3920-E268-0637AAC439F7}"/>
              </a:ext>
            </a:extLst>
          </p:cNvPr>
          <p:cNvSpPr/>
          <p:nvPr/>
        </p:nvSpPr>
        <p:spPr>
          <a:xfrm>
            <a:off x="349376" y="282217"/>
            <a:ext cx="9359649" cy="7171740"/>
          </a:xfrm>
          <a:prstGeom prst="roundRect">
            <a:avLst>
              <a:gd name="adj" fmla="val 922"/>
            </a:avLst>
          </a:pr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46329296">
                  <a:custGeom>
                    <a:avLst/>
                    <a:gdLst>
                      <a:gd name="connsiteX0" fmla="*/ 0 w 9359649"/>
                      <a:gd name="connsiteY0" fmla="*/ 170544 h 7171740"/>
                      <a:gd name="connsiteX1" fmla="*/ 170544 w 9359649"/>
                      <a:gd name="connsiteY1" fmla="*/ 0 h 7171740"/>
                      <a:gd name="connsiteX2" fmla="*/ 463647 w 9359649"/>
                      <a:gd name="connsiteY2" fmla="*/ 0 h 7171740"/>
                      <a:gd name="connsiteX3" fmla="*/ 937122 w 9359649"/>
                      <a:gd name="connsiteY3" fmla="*/ 0 h 7171740"/>
                      <a:gd name="connsiteX4" fmla="*/ 1681153 w 9359649"/>
                      <a:gd name="connsiteY4" fmla="*/ 0 h 7171740"/>
                      <a:gd name="connsiteX5" fmla="*/ 2064442 w 9359649"/>
                      <a:gd name="connsiteY5" fmla="*/ 0 h 7171740"/>
                      <a:gd name="connsiteX6" fmla="*/ 2537916 w 9359649"/>
                      <a:gd name="connsiteY6" fmla="*/ 0 h 7171740"/>
                      <a:gd name="connsiteX7" fmla="*/ 3281948 w 9359649"/>
                      <a:gd name="connsiteY7" fmla="*/ 0 h 7171740"/>
                      <a:gd name="connsiteX8" fmla="*/ 3935793 w 9359649"/>
                      <a:gd name="connsiteY8" fmla="*/ 0 h 7171740"/>
                      <a:gd name="connsiteX9" fmla="*/ 4589639 w 9359649"/>
                      <a:gd name="connsiteY9" fmla="*/ 0 h 7171740"/>
                      <a:gd name="connsiteX10" fmla="*/ 4972928 w 9359649"/>
                      <a:gd name="connsiteY10" fmla="*/ 0 h 7171740"/>
                      <a:gd name="connsiteX11" fmla="*/ 5716959 w 9359649"/>
                      <a:gd name="connsiteY11" fmla="*/ 0 h 7171740"/>
                      <a:gd name="connsiteX12" fmla="*/ 6010062 w 9359649"/>
                      <a:gd name="connsiteY12" fmla="*/ 0 h 7171740"/>
                      <a:gd name="connsiteX13" fmla="*/ 6573722 w 9359649"/>
                      <a:gd name="connsiteY13" fmla="*/ 0 h 7171740"/>
                      <a:gd name="connsiteX14" fmla="*/ 7227568 w 9359649"/>
                      <a:gd name="connsiteY14" fmla="*/ 0 h 7171740"/>
                      <a:gd name="connsiteX15" fmla="*/ 7971599 w 9359649"/>
                      <a:gd name="connsiteY15" fmla="*/ 0 h 7171740"/>
                      <a:gd name="connsiteX16" fmla="*/ 8264702 w 9359649"/>
                      <a:gd name="connsiteY16" fmla="*/ 0 h 7171740"/>
                      <a:gd name="connsiteX17" fmla="*/ 8557806 w 9359649"/>
                      <a:gd name="connsiteY17" fmla="*/ 0 h 7171740"/>
                      <a:gd name="connsiteX18" fmla="*/ 9189105 w 9359649"/>
                      <a:gd name="connsiteY18" fmla="*/ 0 h 7171740"/>
                      <a:gd name="connsiteX19" fmla="*/ 9359649 w 9359649"/>
                      <a:gd name="connsiteY19" fmla="*/ 170544 h 7171740"/>
                      <a:gd name="connsiteX20" fmla="*/ 9359649 w 9359649"/>
                      <a:gd name="connsiteY20" fmla="*/ 808072 h 7171740"/>
                      <a:gd name="connsiteX21" fmla="*/ 9359649 w 9359649"/>
                      <a:gd name="connsiteY21" fmla="*/ 1240679 h 7171740"/>
                      <a:gd name="connsiteX22" fmla="*/ 9359649 w 9359649"/>
                      <a:gd name="connsiteY22" fmla="*/ 1809900 h 7171740"/>
                      <a:gd name="connsiteX23" fmla="*/ 9359649 w 9359649"/>
                      <a:gd name="connsiteY23" fmla="*/ 2242508 h 7171740"/>
                      <a:gd name="connsiteX24" fmla="*/ 9359649 w 9359649"/>
                      <a:gd name="connsiteY24" fmla="*/ 2606810 h 7171740"/>
                      <a:gd name="connsiteX25" fmla="*/ 9359649 w 9359649"/>
                      <a:gd name="connsiteY25" fmla="*/ 3244337 h 7171740"/>
                      <a:gd name="connsiteX26" fmla="*/ 9359649 w 9359649"/>
                      <a:gd name="connsiteY26" fmla="*/ 3881865 h 7171740"/>
                      <a:gd name="connsiteX27" fmla="*/ 9359649 w 9359649"/>
                      <a:gd name="connsiteY27" fmla="*/ 4314473 h 7171740"/>
                      <a:gd name="connsiteX28" fmla="*/ 9359649 w 9359649"/>
                      <a:gd name="connsiteY28" fmla="*/ 4815387 h 7171740"/>
                      <a:gd name="connsiteX29" fmla="*/ 9359649 w 9359649"/>
                      <a:gd name="connsiteY29" fmla="*/ 5521221 h 7171740"/>
                      <a:gd name="connsiteX30" fmla="*/ 9359649 w 9359649"/>
                      <a:gd name="connsiteY30" fmla="*/ 6090442 h 7171740"/>
                      <a:gd name="connsiteX31" fmla="*/ 9359649 w 9359649"/>
                      <a:gd name="connsiteY31" fmla="*/ 6454744 h 7171740"/>
                      <a:gd name="connsiteX32" fmla="*/ 9359649 w 9359649"/>
                      <a:gd name="connsiteY32" fmla="*/ 7001196 h 7171740"/>
                      <a:gd name="connsiteX33" fmla="*/ 9189105 w 9359649"/>
                      <a:gd name="connsiteY33" fmla="*/ 7171740 h 7171740"/>
                      <a:gd name="connsiteX34" fmla="*/ 8896002 w 9359649"/>
                      <a:gd name="connsiteY34" fmla="*/ 7171740 h 7171740"/>
                      <a:gd name="connsiteX35" fmla="*/ 8512713 w 9359649"/>
                      <a:gd name="connsiteY35" fmla="*/ 7171740 h 7171740"/>
                      <a:gd name="connsiteX36" fmla="*/ 8219610 w 9359649"/>
                      <a:gd name="connsiteY36" fmla="*/ 7171740 h 7171740"/>
                      <a:gd name="connsiteX37" fmla="*/ 7655950 w 9359649"/>
                      <a:gd name="connsiteY37" fmla="*/ 7171740 h 7171740"/>
                      <a:gd name="connsiteX38" fmla="*/ 7002104 w 9359649"/>
                      <a:gd name="connsiteY38" fmla="*/ 7171740 h 7171740"/>
                      <a:gd name="connsiteX39" fmla="*/ 6438444 w 9359649"/>
                      <a:gd name="connsiteY39" fmla="*/ 7171740 h 7171740"/>
                      <a:gd name="connsiteX40" fmla="*/ 5874784 w 9359649"/>
                      <a:gd name="connsiteY40" fmla="*/ 7171740 h 7171740"/>
                      <a:gd name="connsiteX41" fmla="*/ 5220938 w 9359649"/>
                      <a:gd name="connsiteY41" fmla="*/ 7171740 h 7171740"/>
                      <a:gd name="connsiteX42" fmla="*/ 4657278 w 9359649"/>
                      <a:gd name="connsiteY42" fmla="*/ 7171740 h 7171740"/>
                      <a:gd name="connsiteX43" fmla="*/ 4183804 w 9359649"/>
                      <a:gd name="connsiteY43" fmla="*/ 7171740 h 7171740"/>
                      <a:gd name="connsiteX44" fmla="*/ 3439772 w 9359649"/>
                      <a:gd name="connsiteY44" fmla="*/ 7171740 h 7171740"/>
                      <a:gd name="connsiteX45" fmla="*/ 3146669 w 9359649"/>
                      <a:gd name="connsiteY45" fmla="*/ 7171740 h 7171740"/>
                      <a:gd name="connsiteX46" fmla="*/ 2402638 w 9359649"/>
                      <a:gd name="connsiteY46" fmla="*/ 7171740 h 7171740"/>
                      <a:gd name="connsiteX47" fmla="*/ 1748792 w 9359649"/>
                      <a:gd name="connsiteY47" fmla="*/ 7171740 h 7171740"/>
                      <a:gd name="connsiteX48" fmla="*/ 1094947 w 9359649"/>
                      <a:gd name="connsiteY48" fmla="*/ 7171740 h 7171740"/>
                      <a:gd name="connsiteX49" fmla="*/ 801843 w 9359649"/>
                      <a:gd name="connsiteY49" fmla="*/ 7171740 h 7171740"/>
                      <a:gd name="connsiteX50" fmla="*/ 170544 w 9359649"/>
                      <a:gd name="connsiteY50" fmla="*/ 7171740 h 7171740"/>
                      <a:gd name="connsiteX51" fmla="*/ 0 w 9359649"/>
                      <a:gd name="connsiteY51" fmla="*/ 7001196 h 7171740"/>
                      <a:gd name="connsiteX52" fmla="*/ 0 w 9359649"/>
                      <a:gd name="connsiteY52" fmla="*/ 6500282 h 7171740"/>
                      <a:gd name="connsiteX53" fmla="*/ 0 w 9359649"/>
                      <a:gd name="connsiteY53" fmla="*/ 5794447 h 7171740"/>
                      <a:gd name="connsiteX54" fmla="*/ 0 w 9359649"/>
                      <a:gd name="connsiteY54" fmla="*/ 5156920 h 7171740"/>
                      <a:gd name="connsiteX55" fmla="*/ 0 w 9359649"/>
                      <a:gd name="connsiteY55" fmla="*/ 4656005 h 7171740"/>
                      <a:gd name="connsiteX56" fmla="*/ 0 w 9359649"/>
                      <a:gd name="connsiteY56" fmla="*/ 4018478 h 7171740"/>
                      <a:gd name="connsiteX57" fmla="*/ 0 w 9359649"/>
                      <a:gd name="connsiteY57" fmla="*/ 3449257 h 7171740"/>
                      <a:gd name="connsiteX58" fmla="*/ 0 w 9359649"/>
                      <a:gd name="connsiteY58" fmla="*/ 2811729 h 7171740"/>
                      <a:gd name="connsiteX59" fmla="*/ 0 w 9359649"/>
                      <a:gd name="connsiteY59" fmla="*/ 2174202 h 7171740"/>
                      <a:gd name="connsiteX60" fmla="*/ 0 w 9359649"/>
                      <a:gd name="connsiteY60" fmla="*/ 1604981 h 7171740"/>
                      <a:gd name="connsiteX61" fmla="*/ 0 w 9359649"/>
                      <a:gd name="connsiteY61" fmla="*/ 1035760 h 7171740"/>
                      <a:gd name="connsiteX62" fmla="*/ 0 w 9359649"/>
                      <a:gd name="connsiteY62" fmla="*/ 671458 h 7171740"/>
                      <a:gd name="connsiteX63" fmla="*/ 0 w 9359649"/>
                      <a:gd name="connsiteY63" fmla="*/ 170544 h 717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9359649" h="7171740" fill="none" extrusionOk="0">
                        <a:moveTo>
                          <a:pt x="0" y="170544"/>
                        </a:moveTo>
                        <a:cubicBezTo>
                          <a:pt x="-7684" y="81377"/>
                          <a:pt x="96930" y="18177"/>
                          <a:pt x="170544" y="0"/>
                        </a:cubicBezTo>
                        <a:cubicBezTo>
                          <a:pt x="273672" y="-15261"/>
                          <a:pt x="351600" y="7305"/>
                          <a:pt x="463647" y="0"/>
                        </a:cubicBezTo>
                        <a:cubicBezTo>
                          <a:pt x="575694" y="-7305"/>
                          <a:pt x="797423" y="9354"/>
                          <a:pt x="937122" y="0"/>
                        </a:cubicBezTo>
                        <a:cubicBezTo>
                          <a:pt x="1076821" y="-9354"/>
                          <a:pt x="1395048" y="33528"/>
                          <a:pt x="1681153" y="0"/>
                        </a:cubicBezTo>
                        <a:cubicBezTo>
                          <a:pt x="1967258" y="-33528"/>
                          <a:pt x="1909476" y="25797"/>
                          <a:pt x="2064442" y="0"/>
                        </a:cubicBezTo>
                        <a:cubicBezTo>
                          <a:pt x="2219408" y="-25797"/>
                          <a:pt x="2397068" y="12686"/>
                          <a:pt x="2537916" y="0"/>
                        </a:cubicBezTo>
                        <a:cubicBezTo>
                          <a:pt x="2678764" y="-12686"/>
                          <a:pt x="3105481" y="58238"/>
                          <a:pt x="3281948" y="0"/>
                        </a:cubicBezTo>
                        <a:cubicBezTo>
                          <a:pt x="3458415" y="-58238"/>
                          <a:pt x="3758882" y="41762"/>
                          <a:pt x="3935793" y="0"/>
                        </a:cubicBezTo>
                        <a:cubicBezTo>
                          <a:pt x="4112705" y="-41762"/>
                          <a:pt x="4327121" y="41240"/>
                          <a:pt x="4589639" y="0"/>
                        </a:cubicBezTo>
                        <a:cubicBezTo>
                          <a:pt x="4852157" y="-41240"/>
                          <a:pt x="4868331" y="44215"/>
                          <a:pt x="4972928" y="0"/>
                        </a:cubicBezTo>
                        <a:cubicBezTo>
                          <a:pt x="5077525" y="-44215"/>
                          <a:pt x="5348260" y="26773"/>
                          <a:pt x="5716959" y="0"/>
                        </a:cubicBezTo>
                        <a:cubicBezTo>
                          <a:pt x="6085658" y="-26773"/>
                          <a:pt x="5869008" y="14003"/>
                          <a:pt x="6010062" y="0"/>
                        </a:cubicBezTo>
                        <a:cubicBezTo>
                          <a:pt x="6151116" y="-14003"/>
                          <a:pt x="6376876" y="43083"/>
                          <a:pt x="6573722" y="0"/>
                        </a:cubicBezTo>
                        <a:cubicBezTo>
                          <a:pt x="6770568" y="-43083"/>
                          <a:pt x="6943609" y="34231"/>
                          <a:pt x="7227568" y="0"/>
                        </a:cubicBezTo>
                        <a:cubicBezTo>
                          <a:pt x="7511527" y="-34231"/>
                          <a:pt x="7695798" y="74979"/>
                          <a:pt x="7971599" y="0"/>
                        </a:cubicBezTo>
                        <a:cubicBezTo>
                          <a:pt x="8247400" y="-74979"/>
                          <a:pt x="8137834" y="872"/>
                          <a:pt x="8264702" y="0"/>
                        </a:cubicBezTo>
                        <a:cubicBezTo>
                          <a:pt x="8391570" y="-872"/>
                          <a:pt x="8450410" y="33383"/>
                          <a:pt x="8557806" y="0"/>
                        </a:cubicBezTo>
                        <a:cubicBezTo>
                          <a:pt x="8665202" y="-33383"/>
                          <a:pt x="8981706" y="55261"/>
                          <a:pt x="9189105" y="0"/>
                        </a:cubicBezTo>
                        <a:cubicBezTo>
                          <a:pt x="9282991" y="-2698"/>
                          <a:pt x="9357673" y="87878"/>
                          <a:pt x="9359649" y="170544"/>
                        </a:cubicBezTo>
                        <a:cubicBezTo>
                          <a:pt x="9395553" y="489266"/>
                          <a:pt x="9288003" y="566922"/>
                          <a:pt x="9359649" y="808072"/>
                        </a:cubicBezTo>
                        <a:cubicBezTo>
                          <a:pt x="9431295" y="1049222"/>
                          <a:pt x="9328946" y="1043705"/>
                          <a:pt x="9359649" y="1240679"/>
                        </a:cubicBezTo>
                        <a:cubicBezTo>
                          <a:pt x="9390352" y="1437653"/>
                          <a:pt x="9355569" y="1625653"/>
                          <a:pt x="9359649" y="1809900"/>
                        </a:cubicBezTo>
                        <a:cubicBezTo>
                          <a:pt x="9363729" y="1994147"/>
                          <a:pt x="9329038" y="2136622"/>
                          <a:pt x="9359649" y="2242508"/>
                        </a:cubicBezTo>
                        <a:cubicBezTo>
                          <a:pt x="9390260" y="2348394"/>
                          <a:pt x="9333531" y="2519898"/>
                          <a:pt x="9359649" y="2606810"/>
                        </a:cubicBezTo>
                        <a:cubicBezTo>
                          <a:pt x="9385767" y="2693722"/>
                          <a:pt x="9306318" y="2975864"/>
                          <a:pt x="9359649" y="3244337"/>
                        </a:cubicBezTo>
                        <a:cubicBezTo>
                          <a:pt x="9412980" y="3512810"/>
                          <a:pt x="9356806" y="3729813"/>
                          <a:pt x="9359649" y="3881865"/>
                        </a:cubicBezTo>
                        <a:cubicBezTo>
                          <a:pt x="9362492" y="4033917"/>
                          <a:pt x="9351166" y="4185394"/>
                          <a:pt x="9359649" y="4314473"/>
                        </a:cubicBezTo>
                        <a:cubicBezTo>
                          <a:pt x="9368132" y="4443552"/>
                          <a:pt x="9315311" y="4663743"/>
                          <a:pt x="9359649" y="4815387"/>
                        </a:cubicBezTo>
                        <a:cubicBezTo>
                          <a:pt x="9403987" y="4967031"/>
                          <a:pt x="9319676" y="5216835"/>
                          <a:pt x="9359649" y="5521221"/>
                        </a:cubicBezTo>
                        <a:cubicBezTo>
                          <a:pt x="9399622" y="5825607"/>
                          <a:pt x="9337202" y="5895038"/>
                          <a:pt x="9359649" y="6090442"/>
                        </a:cubicBezTo>
                        <a:cubicBezTo>
                          <a:pt x="9382096" y="6285846"/>
                          <a:pt x="9359138" y="6279778"/>
                          <a:pt x="9359649" y="6454744"/>
                        </a:cubicBezTo>
                        <a:cubicBezTo>
                          <a:pt x="9360160" y="6629710"/>
                          <a:pt x="9354953" y="6870869"/>
                          <a:pt x="9359649" y="7001196"/>
                        </a:cubicBezTo>
                        <a:cubicBezTo>
                          <a:pt x="9362065" y="7089322"/>
                          <a:pt x="9296672" y="7167114"/>
                          <a:pt x="9189105" y="7171740"/>
                        </a:cubicBezTo>
                        <a:cubicBezTo>
                          <a:pt x="9073131" y="7196573"/>
                          <a:pt x="8954687" y="7140455"/>
                          <a:pt x="8896002" y="7171740"/>
                        </a:cubicBezTo>
                        <a:cubicBezTo>
                          <a:pt x="8837317" y="7203025"/>
                          <a:pt x="8591422" y="7128654"/>
                          <a:pt x="8512713" y="7171740"/>
                        </a:cubicBezTo>
                        <a:cubicBezTo>
                          <a:pt x="8434004" y="7214826"/>
                          <a:pt x="8355408" y="7158625"/>
                          <a:pt x="8219610" y="7171740"/>
                        </a:cubicBezTo>
                        <a:cubicBezTo>
                          <a:pt x="8083812" y="7184855"/>
                          <a:pt x="7929414" y="7111577"/>
                          <a:pt x="7655950" y="7171740"/>
                        </a:cubicBezTo>
                        <a:cubicBezTo>
                          <a:pt x="7382486" y="7231903"/>
                          <a:pt x="7172629" y="7151448"/>
                          <a:pt x="7002104" y="7171740"/>
                        </a:cubicBezTo>
                        <a:cubicBezTo>
                          <a:pt x="6831579" y="7192032"/>
                          <a:pt x="6716912" y="7165866"/>
                          <a:pt x="6438444" y="7171740"/>
                        </a:cubicBezTo>
                        <a:cubicBezTo>
                          <a:pt x="6159976" y="7177614"/>
                          <a:pt x="6051051" y="7157964"/>
                          <a:pt x="5874784" y="7171740"/>
                        </a:cubicBezTo>
                        <a:cubicBezTo>
                          <a:pt x="5698517" y="7185516"/>
                          <a:pt x="5504964" y="7095861"/>
                          <a:pt x="5220938" y="7171740"/>
                        </a:cubicBezTo>
                        <a:cubicBezTo>
                          <a:pt x="4936912" y="7247619"/>
                          <a:pt x="4922550" y="7166530"/>
                          <a:pt x="4657278" y="7171740"/>
                        </a:cubicBezTo>
                        <a:cubicBezTo>
                          <a:pt x="4392006" y="7176950"/>
                          <a:pt x="4340412" y="7166585"/>
                          <a:pt x="4183804" y="7171740"/>
                        </a:cubicBezTo>
                        <a:cubicBezTo>
                          <a:pt x="4027196" y="7176895"/>
                          <a:pt x="3789854" y="7084295"/>
                          <a:pt x="3439772" y="7171740"/>
                        </a:cubicBezTo>
                        <a:cubicBezTo>
                          <a:pt x="3089690" y="7259185"/>
                          <a:pt x="3238532" y="7147705"/>
                          <a:pt x="3146669" y="7171740"/>
                        </a:cubicBezTo>
                        <a:cubicBezTo>
                          <a:pt x="3054806" y="7195775"/>
                          <a:pt x="2641461" y="7127535"/>
                          <a:pt x="2402638" y="7171740"/>
                        </a:cubicBezTo>
                        <a:cubicBezTo>
                          <a:pt x="2163815" y="7215945"/>
                          <a:pt x="1902513" y="7151533"/>
                          <a:pt x="1748792" y="7171740"/>
                        </a:cubicBezTo>
                        <a:cubicBezTo>
                          <a:pt x="1595071" y="7191947"/>
                          <a:pt x="1271892" y="7117114"/>
                          <a:pt x="1094947" y="7171740"/>
                        </a:cubicBezTo>
                        <a:cubicBezTo>
                          <a:pt x="918003" y="7226366"/>
                          <a:pt x="891009" y="7158722"/>
                          <a:pt x="801843" y="7171740"/>
                        </a:cubicBezTo>
                        <a:cubicBezTo>
                          <a:pt x="712677" y="7184758"/>
                          <a:pt x="431930" y="7153131"/>
                          <a:pt x="170544" y="7171740"/>
                        </a:cubicBezTo>
                        <a:cubicBezTo>
                          <a:pt x="71275" y="7197335"/>
                          <a:pt x="-4618" y="7104517"/>
                          <a:pt x="0" y="7001196"/>
                        </a:cubicBezTo>
                        <a:cubicBezTo>
                          <a:pt x="-28105" y="6756057"/>
                          <a:pt x="7459" y="6601093"/>
                          <a:pt x="0" y="6500282"/>
                        </a:cubicBezTo>
                        <a:cubicBezTo>
                          <a:pt x="-7459" y="6399471"/>
                          <a:pt x="6926" y="5956520"/>
                          <a:pt x="0" y="5794447"/>
                        </a:cubicBezTo>
                        <a:cubicBezTo>
                          <a:pt x="-6926" y="5632374"/>
                          <a:pt x="49604" y="5333089"/>
                          <a:pt x="0" y="5156920"/>
                        </a:cubicBezTo>
                        <a:cubicBezTo>
                          <a:pt x="-49604" y="4980751"/>
                          <a:pt x="17147" y="4825817"/>
                          <a:pt x="0" y="4656005"/>
                        </a:cubicBezTo>
                        <a:cubicBezTo>
                          <a:pt x="-17147" y="4486194"/>
                          <a:pt x="69669" y="4321895"/>
                          <a:pt x="0" y="4018478"/>
                        </a:cubicBezTo>
                        <a:cubicBezTo>
                          <a:pt x="-69669" y="3715061"/>
                          <a:pt x="41625" y="3637521"/>
                          <a:pt x="0" y="3449257"/>
                        </a:cubicBezTo>
                        <a:cubicBezTo>
                          <a:pt x="-41625" y="3260993"/>
                          <a:pt x="24797" y="3033557"/>
                          <a:pt x="0" y="2811729"/>
                        </a:cubicBezTo>
                        <a:cubicBezTo>
                          <a:pt x="-24797" y="2589901"/>
                          <a:pt x="63428" y="2335309"/>
                          <a:pt x="0" y="2174202"/>
                        </a:cubicBezTo>
                        <a:cubicBezTo>
                          <a:pt x="-63428" y="2013095"/>
                          <a:pt x="62172" y="1853710"/>
                          <a:pt x="0" y="1604981"/>
                        </a:cubicBezTo>
                        <a:cubicBezTo>
                          <a:pt x="-62172" y="1356252"/>
                          <a:pt x="43740" y="1223170"/>
                          <a:pt x="0" y="1035760"/>
                        </a:cubicBezTo>
                        <a:cubicBezTo>
                          <a:pt x="-43740" y="848350"/>
                          <a:pt x="8589" y="764287"/>
                          <a:pt x="0" y="671458"/>
                        </a:cubicBezTo>
                        <a:cubicBezTo>
                          <a:pt x="-8589" y="578629"/>
                          <a:pt x="42030" y="420347"/>
                          <a:pt x="0" y="170544"/>
                        </a:cubicBezTo>
                        <a:close/>
                      </a:path>
                      <a:path w="9359649" h="7171740" stroke="0" extrusionOk="0">
                        <a:moveTo>
                          <a:pt x="0" y="170544"/>
                        </a:moveTo>
                        <a:cubicBezTo>
                          <a:pt x="-8327" y="59569"/>
                          <a:pt x="79141" y="3212"/>
                          <a:pt x="170544" y="0"/>
                        </a:cubicBezTo>
                        <a:cubicBezTo>
                          <a:pt x="299690" y="-19375"/>
                          <a:pt x="384137" y="16469"/>
                          <a:pt x="463647" y="0"/>
                        </a:cubicBezTo>
                        <a:cubicBezTo>
                          <a:pt x="543157" y="-16469"/>
                          <a:pt x="805649" y="7709"/>
                          <a:pt x="1117493" y="0"/>
                        </a:cubicBezTo>
                        <a:cubicBezTo>
                          <a:pt x="1429337" y="-7709"/>
                          <a:pt x="1569043" y="9400"/>
                          <a:pt x="1771339" y="0"/>
                        </a:cubicBezTo>
                        <a:cubicBezTo>
                          <a:pt x="1973635" y="-9400"/>
                          <a:pt x="2092258" y="42738"/>
                          <a:pt x="2244813" y="0"/>
                        </a:cubicBezTo>
                        <a:cubicBezTo>
                          <a:pt x="2397368" y="-42738"/>
                          <a:pt x="2611534" y="40629"/>
                          <a:pt x="2718287" y="0"/>
                        </a:cubicBezTo>
                        <a:cubicBezTo>
                          <a:pt x="2825040" y="-40629"/>
                          <a:pt x="2889249" y="16585"/>
                          <a:pt x="3011391" y="0"/>
                        </a:cubicBezTo>
                        <a:cubicBezTo>
                          <a:pt x="3133533" y="-16585"/>
                          <a:pt x="3415269" y="44704"/>
                          <a:pt x="3665236" y="0"/>
                        </a:cubicBezTo>
                        <a:cubicBezTo>
                          <a:pt x="3915203" y="-44704"/>
                          <a:pt x="4114616" y="87015"/>
                          <a:pt x="4409268" y="0"/>
                        </a:cubicBezTo>
                        <a:cubicBezTo>
                          <a:pt x="4703920" y="-87015"/>
                          <a:pt x="4832814" y="27744"/>
                          <a:pt x="4972928" y="0"/>
                        </a:cubicBezTo>
                        <a:cubicBezTo>
                          <a:pt x="5113042" y="-27744"/>
                          <a:pt x="5186071" y="26763"/>
                          <a:pt x="5266031" y="0"/>
                        </a:cubicBezTo>
                        <a:cubicBezTo>
                          <a:pt x="5345991" y="-26763"/>
                          <a:pt x="5707939" y="62181"/>
                          <a:pt x="5829691" y="0"/>
                        </a:cubicBezTo>
                        <a:cubicBezTo>
                          <a:pt x="5951443" y="-62181"/>
                          <a:pt x="6267853" y="65990"/>
                          <a:pt x="6483537" y="0"/>
                        </a:cubicBezTo>
                        <a:cubicBezTo>
                          <a:pt x="6699221" y="-65990"/>
                          <a:pt x="6640686" y="25738"/>
                          <a:pt x="6776640" y="0"/>
                        </a:cubicBezTo>
                        <a:cubicBezTo>
                          <a:pt x="6912594" y="-25738"/>
                          <a:pt x="7196817" y="18658"/>
                          <a:pt x="7430486" y="0"/>
                        </a:cubicBezTo>
                        <a:cubicBezTo>
                          <a:pt x="7664155" y="-18658"/>
                          <a:pt x="7845875" y="45752"/>
                          <a:pt x="7994146" y="0"/>
                        </a:cubicBezTo>
                        <a:cubicBezTo>
                          <a:pt x="8142417" y="-45752"/>
                          <a:pt x="8252510" y="50360"/>
                          <a:pt x="8467620" y="0"/>
                        </a:cubicBezTo>
                        <a:cubicBezTo>
                          <a:pt x="8682730" y="-50360"/>
                          <a:pt x="8861386" y="18252"/>
                          <a:pt x="9189105" y="0"/>
                        </a:cubicBezTo>
                        <a:cubicBezTo>
                          <a:pt x="9280633" y="-5356"/>
                          <a:pt x="9384243" y="77952"/>
                          <a:pt x="9359649" y="170544"/>
                        </a:cubicBezTo>
                        <a:cubicBezTo>
                          <a:pt x="9403643" y="300176"/>
                          <a:pt x="9354884" y="502992"/>
                          <a:pt x="9359649" y="603152"/>
                        </a:cubicBezTo>
                        <a:cubicBezTo>
                          <a:pt x="9364414" y="703312"/>
                          <a:pt x="9315827" y="956231"/>
                          <a:pt x="9359649" y="1308986"/>
                        </a:cubicBezTo>
                        <a:cubicBezTo>
                          <a:pt x="9403471" y="1661741"/>
                          <a:pt x="9329679" y="1624517"/>
                          <a:pt x="9359649" y="1878207"/>
                        </a:cubicBezTo>
                        <a:cubicBezTo>
                          <a:pt x="9389619" y="2131897"/>
                          <a:pt x="9284576" y="2381748"/>
                          <a:pt x="9359649" y="2584041"/>
                        </a:cubicBezTo>
                        <a:cubicBezTo>
                          <a:pt x="9434722" y="2786334"/>
                          <a:pt x="9341707" y="2787923"/>
                          <a:pt x="9359649" y="2948342"/>
                        </a:cubicBezTo>
                        <a:cubicBezTo>
                          <a:pt x="9377591" y="3108761"/>
                          <a:pt x="9317948" y="3300832"/>
                          <a:pt x="9359649" y="3585870"/>
                        </a:cubicBezTo>
                        <a:cubicBezTo>
                          <a:pt x="9401350" y="3870908"/>
                          <a:pt x="9326315" y="3851217"/>
                          <a:pt x="9359649" y="3950171"/>
                        </a:cubicBezTo>
                        <a:cubicBezTo>
                          <a:pt x="9392983" y="4049125"/>
                          <a:pt x="9283523" y="4402840"/>
                          <a:pt x="9359649" y="4587699"/>
                        </a:cubicBezTo>
                        <a:cubicBezTo>
                          <a:pt x="9435775" y="4772558"/>
                          <a:pt x="9313536" y="4944497"/>
                          <a:pt x="9359649" y="5088613"/>
                        </a:cubicBezTo>
                        <a:cubicBezTo>
                          <a:pt x="9405762" y="5232729"/>
                          <a:pt x="9315878" y="5593605"/>
                          <a:pt x="9359649" y="5726141"/>
                        </a:cubicBezTo>
                        <a:cubicBezTo>
                          <a:pt x="9403420" y="5858677"/>
                          <a:pt x="9319569" y="5948125"/>
                          <a:pt x="9359649" y="6158749"/>
                        </a:cubicBezTo>
                        <a:cubicBezTo>
                          <a:pt x="9399729" y="6369373"/>
                          <a:pt x="9326422" y="6707970"/>
                          <a:pt x="9359649" y="7001196"/>
                        </a:cubicBezTo>
                        <a:cubicBezTo>
                          <a:pt x="9384972" y="7106060"/>
                          <a:pt x="9278534" y="7178999"/>
                          <a:pt x="9189105" y="7171740"/>
                        </a:cubicBezTo>
                        <a:cubicBezTo>
                          <a:pt x="9054639" y="7198223"/>
                          <a:pt x="8969066" y="7168879"/>
                          <a:pt x="8896002" y="7171740"/>
                        </a:cubicBezTo>
                        <a:cubicBezTo>
                          <a:pt x="8822938" y="7174601"/>
                          <a:pt x="8708936" y="7161293"/>
                          <a:pt x="8602899" y="7171740"/>
                        </a:cubicBezTo>
                        <a:cubicBezTo>
                          <a:pt x="8496862" y="7182187"/>
                          <a:pt x="8028981" y="7122996"/>
                          <a:pt x="7858867" y="7171740"/>
                        </a:cubicBezTo>
                        <a:cubicBezTo>
                          <a:pt x="7688753" y="7220484"/>
                          <a:pt x="7547417" y="7119894"/>
                          <a:pt x="7385393" y="7171740"/>
                        </a:cubicBezTo>
                        <a:cubicBezTo>
                          <a:pt x="7223369" y="7223586"/>
                          <a:pt x="7155888" y="7141446"/>
                          <a:pt x="7092290" y="7171740"/>
                        </a:cubicBezTo>
                        <a:cubicBezTo>
                          <a:pt x="7028692" y="7202034"/>
                          <a:pt x="6809013" y="7148096"/>
                          <a:pt x="6709001" y="7171740"/>
                        </a:cubicBezTo>
                        <a:cubicBezTo>
                          <a:pt x="6608989" y="7195384"/>
                          <a:pt x="6278876" y="7150193"/>
                          <a:pt x="6145341" y="7171740"/>
                        </a:cubicBezTo>
                        <a:cubicBezTo>
                          <a:pt x="6011806" y="7193287"/>
                          <a:pt x="5768337" y="7157293"/>
                          <a:pt x="5491495" y="7171740"/>
                        </a:cubicBezTo>
                        <a:cubicBezTo>
                          <a:pt x="5214653" y="7186187"/>
                          <a:pt x="5192742" y="7128672"/>
                          <a:pt x="5018021" y="7171740"/>
                        </a:cubicBezTo>
                        <a:cubicBezTo>
                          <a:pt x="4843300" y="7214808"/>
                          <a:pt x="4567418" y="7153464"/>
                          <a:pt x="4454360" y="7171740"/>
                        </a:cubicBezTo>
                        <a:cubicBezTo>
                          <a:pt x="4341302" y="7190016"/>
                          <a:pt x="4219820" y="7140902"/>
                          <a:pt x="4071072" y="7171740"/>
                        </a:cubicBezTo>
                        <a:cubicBezTo>
                          <a:pt x="3922324" y="7202578"/>
                          <a:pt x="3835921" y="7148900"/>
                          <a:pt x="3687783" y="7171740"/>
                        </a:cubicBezTo>
                        <a:cubicBezTo>
                          <a:pt x="3539645" y="7194580"/>
                          <a:pt x="3233627" y="7089303"/>
                          <a:pt x="2943752" y="7171740"/>
                        </a:cubicBezTo>
                        <a:cubicBezTo>
                          <a:pt x="2653877" y="7254177"/>
                          <a:pt x="2547858" y="7138953"/>
                          <a:pt x="2199720" y="7171740"/>
                        </a:cubicBezTo>
                        <a:cubicBezTo>
                          <a:pt x="1851582" y="7204527"/>
                          <a:pt x="1872788" y="7159085"/>
                          <a:pt x="1545875" y="7171740"/>
                        </a:cubicBezTo>
                        <a:cubicBezTo>
                          <a:pt x="1218962" y="7184395"/>
                          <a:pt x="1048094" y="7096864"/>
                          <a:pt x="892029" y="7171740"/>
                        </a:cubicBezTo>
                        <a:cubicBezTo>
                          <a:pt x="735964" y="7246616"/>
                          <a:pt x="375802" y="7148416"/>
                          <a:pt x="170544" y="7171740"/>
                        </a:cubicBezTo>
                        <a:cubicBezTo>
                          <a:pt x="85465" y="7172899"/>
                          <a:pt x="7865" y="7094597"/>
                          <a:pt x="0" y="7001196"/>
                        </a:cubicBezTo>
                        <a:cubicBezTo>
                          <a:pt x="-869" y="6713870"/>
                          <a:pt x="13748" y="6463227"/>
                          <a:pt x="0" y="6295362"/>
                        </a:cubicBezTo>
                        <a:cubicBezTo>
                          <a:pt x="-13748" y="6127497"/>
                          <a:pt x="26198" y="5810863"/>
                          <a:pt x="0" y="5657834"/>
                        </a:cubicBezTo>
                        <a:cubicBezTo>
                          <a:pt x="-26198" y="5504805"/>
                          <a:pt x="46937" y="5134113"/>
                          <a:pt x="0" y="4952000"/>
                        </a:cubicBezTo>
                        <a:cubicBezTo>
                          <a:pt x="-46937" y="4769887"/>
                          <a:pt x="18022" y="4716116"/>
                          <a:pt x="0" y="4587699"/>
                        </a:cubicBezTo>
                        <a:cubicBezTo>
                          <a:pt x="-18022" y="4459282"/>
                          <a:pt x="21485" y="4188321"/>
                          <a:pt x="0" y="3881865"/>
                        </a:cubicBezTo>
                        <a:cubicBezTo>
                          <a:pt x="-21485" y="3575409"/>
                          <a:pt x="19544" y="3489692"/>
                          <a:pt x="0" y="3244337"/>
                        </a:cubicBezTo>
                        <a:cubicBezTo>
                          <a:pt x="-19544" y="2998982"/>
                          <a:pt x="26163" y="2844069"/>
                          <a:pt x="0" y="2675116"/>
                        </a:cubicBezTo>
                        <a:cubicBezTo>
                          <a:pt x="-26163" y="2506163"/>
                          <a:pt x="16163" y="2268474"/>
                          <a:pt x="0" y="1969282"/>
                        </a:cubicBezTo>
                        <a:cubicBezTo>
                          <a:pt x="-16163" y="1670090"/>
                          <a:pt x="58359" y="1641398"/>
                          <a:pt x="0" y="1400061"/>
                        </a:cubicBezTo>
                        <a:cubicBezTo>
                          <a:pt x="-58359" y="1158724"/>
                          <a:pt x="21194" y="1142840"/>
                          <a:pt x="0" y="967453"/>
                        </a:cubicBezTo>
                        <a:cubicBezTo>
                          <a:pt x="-21194" y="792066"/>
                          <a:pt x="87714" y="478273"/>
                          <a:pt x="0" y="1705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400" dirty="0">
              <a:latin typeface="Bahnschrift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3F6BC9-3FBE-61CF-8220-586FA609BE9C}"/>
              </a:ext>
            </a:extLst>
          </p:cNvPr>
          <p:cNvSpPr/>
          <p:nvPr/>
        </p:nvSpPr>
        <p:spPr>
          <a:xfrm>
            <a:off x="349375" y="317935"/>
            <a:ext cx="9359649" cy="7171743"/>
          </a:xfrm>
          <a:prstGeom prst="roundRect">
            <a:avLst>
              <a:gd name="adj" fmla="val 0"/>
            </a:avLst>
          </a:prstGeom>
          <a:noFill/>
          <a:ln w="15875">
            <a:noFill/>
            <a:extLst>
              <a:ext uri="{C807C97D-BFC1-408E-A445-0C87EB9F89A2}">
                <ask:lineSketchStyleProps xmlns:ask="http://schemas.microsoft.com/office/drawing/2018/sketchyshapes" sd="446329296">
                  <a:custGeom>
                    <a:avLst/>
                    <a:gdLst>
                      <a:gd name="connsiteX0" fmla="*/ 0 w 9359649"/>
                      <a:gd name="connsiteY0" fmla="*/ 170544 h 7171740"/>
                      <a:gd name="connsiteX1" fmla="*/ 170544 w 9359649"/>
                      <a:gd name="connsiteY1" fmla="*/ 0 h 7171740"/>
                      <a:gd name="connsiteX2" fmla="*/ 463647 w 9359649"/>
                      <a:gd name="connsiteY2" fmla="*/ 0 h 7171740"/>
                      <a:gd name="connsiteX3" fmla="*/ 937122 w 9359649"/>
                      <a:gd name="connsiteY3" fmla="*/ 0 h 7171740"/>
                      <a:gd name="connsiteX4" fmla="*/ 1681153 w 9359649"/>
                      <a:gd name="connsiteY4" fmla="*/ 0 h 7171740"/>
                      <a:gd name="connsiteX5" fmla="*/ 2064442 w 9359649"/>
                      <a:gd name="connsiteY5" fmla="*/ 0 h 7171740"/>
                      <a:gd name="connsiteX6" fmla="*/ 2537916 w 9359649"/>
                      <a:gd name="connsiteY6" fmla="*/ 0 h 7171740"/>
                      <a:gd name="connsiteX7" fmla="*/ 3281948 w 9359649"/>
                      <a:gd name="connsiteY7" fmla="*/ 0 h 7171740"/>
                      <a:gd name="connsiteX8" fmla="*/ 3935793 w 9359649"/>
                      <a:gd name="connsiteY8" fmla="*/ 0 h 7171740"/>
                      <a:gd name="connsiteX9" fmla="*/ 4589639 w 9359649"/>
                      <a:gd name="connsiteY9" fmla="*/ 0 h 7171740"/>
                      <a:gd name="connsiteX10" fmla="*/ 4972928 w 9359649"/>
                      <a:gd name="connsiteY10" fmla="*/ 0 h 7171740"/>
                      <a:gd name="connsiteX11" fmla="*/ 5716959 w 9359649"/>
                      <a:gd name="connsiteY11" fmla="*/ 0 h 7171740"/>
                      <a:gd name="connsiteX12" fmla="*/ 6010062 w 9359649"/>
                      <a:gd name="connsiteY12" fmla="*/ 0 h 7171740"/>
                      <a:gd name="connsiteX13" fmla="*/ 6573722 w 9359649"/>
                      <a:gd name="connsiteY13" fmla="*/ 0 h 7171740"/>
                      <a:gd name="connsiteX14" fmla="*/ 7227568 w 9359649"/>
                      <a:gd name="connsiteY14" fmla="*/ 0 h 7171740"/>
                      <a:gd name="connsiteX15" fmla="*/ 7971599 w 9359649"/>
                      <a:gd name="connsiteY15" fmla="*/ 0 h 7171740"/>
                      <a:gd name="connsiteX16" fmla="*/ 8264702 w 9359649"/>
                      <a:gd name="connsiteY16" fmla="*/ 0 h 7171740"/>
                      <a:gd name="connsiteX17" fmla="*/ 8557806 w 9359649"/>
                      <a:gd name="connsiteY17" fmla="*/ 0 h 7171740"/>
                      <a:gd name="connsiteX18" fmla="*/ 9189105 w 9359649"/>
                      <a:gd name="connsiteY18" fmla="*/ 0 h 7171740"/>
                      <a:gd name="connsiteX19" fmla="*/ 9359649 w 9359649"/>
                      <a:gd name="connsiteY19" fmla="*/ 170544 h 7171740"/>
                      <a:gd name="connsiteX20" fmla="*/ 9359649 w 9359649"/>
                      <a:gd name="connsiteY20" fmla="*/ 808072 h 7171740"/>
                      <a:gd name="connsiteX21" fmla="*/ 9359649 w 9359649"/>
                      <a:gd name="connsiteY21" fmla="*/ 1240679 h 7171740"/>
                      <a:gd name="connsiteX22" fmla="*/ 9359649 w 9359649"/>
                      <a:gd name="connsiteY22" fmla="*/ 1809900 h 7171740"/>
                      <a:gd name="connsiteX23" fmla="*/ 9359649 w 9359649"/>
                      <a:gd name="connsiteY23" fmla="*/ 2242508 h 7171740"/>
                      <a:gd name="connsiteX24" fmla="*/ 9359649 w 9359649"/>
                      <a:gd name="connsiteY24" fmla="*/ 2606810 h 7171740"/>
                      <a:gd name="connsiteX25" fmla="*/ 9359649 w 9359649"/>
                      <a:gd name="connsiteY25" fmla="*/ 3244337 h 7171740"/>
                      <a:gd name="connsiteX26" fmla="*/ 9359649 w 9359649"/>
                      <a:gd name="connsiteY26" fmla="*/ 3881865 h 7171740"/>
                      <a:gd name="connsiteX27" fmla="*/ 9359649 w 9359649"/>
                      <a:gd name="connsiteY27" fmla="*/ 4314473 h 7171740"/>
                      <a:gd name="connsiteX28" fmla="*/ 9359649 w 9359649"/>
                      <a:gd name="connsiteY28" fmla="*/ 4815387 h 7171740"/>
                      <a:gd name="connsiteX29" fmla="*/ 9359649 w 9359649"/>
                      <a:gd name="connsiteY29" fmla="*/ 5521221 h 7171740"/>
                      <a:gd name="connsiteX30" fmla="*/ 9359649 w 9359649"/>
                      <a:gd name="connsiteY30" fmla="*/ 6090442 h 7171740"/>
                      <a:gd name="connsiteX31" fmla="*/ 9359649 w 9359649"/>
                      <a:gd name="connsiteY31" fmla="*/ 6454744 h 7171740"/>
                      <a:gd name="connsiteX32" fmla="*/ 9359649 w 9359649"/>
                      <a:gd name="connsiteY32" fmla="*/ 7001196 h 7171740"/>
                      <a:gd name="connsiteX33" fmla="*/ 9189105 w 9359649"/>
                      <a:gd name="connsiteY33" fmla="*/ 7171740 h 7171740"/>
                      <a:gd name="connsiteX34" fmla="*/ 8896002 w 9359649"/>
                      <a:gd name="connsiteY34" fmla="*/ 7171740 h 7171740"/>
                      <a:gd name="connsiteX35" fmla="*/ 8512713 w 9359649"/>
                      <a:gd name="connsiteY35" fmla="*/ 7171740 h 7171740"/>
                      <a:gd name="connsiteX36" fmla="*/ 8219610 w 9359649"/>
                      <a:gd name="connsiteY36" fmla="*/ 7171740 h 7171740"/>
                      <a:gd name="connsiteX37" fmla="*/ 7655950 w 9359649"/>
                      <a:gd name="connsiteY37" fmla="*/ 7171740 h 7171740"/>
                      <a:gd name="connsiteX38" fmla="*/ 7002104 w 9359649"/>
                      <a:gd name="connsiteY38" fmla="*/ 7171740 h 7171740"/>
                      <a:gd name="connsiteX39" fmla="*/ 6438444 w 9359649"/>
                      <a:gd name="connsiteY39" fmla="*/ 7171740 h 7171740"/>
                      <a:gd name="connsiteX40" fmla="*/ 5874784 w 9359649"/>
                      <a:gd name="connsiteY40" fmla="*/ 7171740 h 7171740"/>
                      <a:gd name="connsiteX41" fmla="*/ 5220938 w 9359649"/>
                      <a:gd name="connsiteY41" fmla="*/ 7171740 h 7171740"/>
                      <a:gd name="connsiteX42" fmla="*/ 4657278 w 9359649"/>
                      <a:gd name="connsiteY42" fmla="*/ 7171740 h 7171740"/>
                      <a:gd name="connsiteX43" fmla="*/ 4183804 w 9359649"/>
                      <a:gd name="connsiteY43" fmla="*/ 7171740 h 7171740"/>
                      <a:gd name="connsiteX44" fmla="*/ 3439772 w 9359649"/>
                      <a:gd name="connsiteY44" fmla="*/ 7171740 h 7171740"/>
                      <a:gd name="connsiteX45" fmla="*/ 3146669 w 9359649"/>
                      <a:gd name="connsiteY45" fmla="*/ 7171740 h 7171740"/>
                      <a:gd name="connsiteX46" fmla="*/ 2402638 w 9359649"/>
                      <a:gd name="connsiteY46" fmla="*/ 7171740 h 7171740"/>
                      <a:gd name="connsiteX47" fmla="*/ 1748792 w 9359649"/>
                      <a:gd name="connsiteY47" fmla="*/ 7171740 h 7171740"/>
                      <a:gd name="connsiteX48" fmla="*/ 1094947 w 9359649"/>
                      <a:gd name="connsiteY48" fmla="*/ 7171740 h 7171740"/>
                      <a:gd name="connsiteX49" fmla="*/ 801843 w 9359649"/>
                      <a:gd name="connsiteY49" fmla="*/ 7171740 h 7171740"/>
                      <a:gd name="connsiteX50" fmla="*/ 170544 w 9359649"/>
                      <a:gd name="connsiteY50" fmla="*/ 7171740 h 7171740"/>
                      <a:gd name="connsiteX51" fmla="*/ 0 w 9359649"/>
                      <a:gd name="connsiteY51" fmla="*/ 7001196 h 7171740"/>
                      <a:gd name="connsiteX52" fmla="*/ 0 w 9359649"/>
                      <a:gd name="connsiteY52" fmla="*/ 6500282 h 7171740"/>
                      <a:gd name="connsiteX53" fmla="*/ 0 w 9359649"/>
                      <a:gd name="connsiteY53" fmla="*/ 5794447 h 7171740"/>
                      <a:gd name="connsiteX54" fmla="*/ 0 w 9359649"/>
                      <a:gd name="connsiteY54" fmla="*/ 5156920 h 7171740"/>
                      <a:gd name="connsiteX55" fmla="*/ 0 w 9359649"/>
                      <a:gd name="connsiteY55" fmla="*/ 4656005 h 7171740"/>
                      <a:gd name="connsiteX56" fmla="*/ 0 w 9359649"/>
                      <a:gd name="connsiteY56" fmla="*/ 4018478 h 7171740"/>
                      <a:gd name="connsiteX57" fmla="*/ 0 w 9359649"/>
                      <a:gd name="connsiteY57" fmla="*/ 3449257 h 7171740"/>
                      <a:gd name="connsiteX58" fmla="*/ 0 w 9359649"/>
                      <a:gd name="connsiteY58" fmla="*/ 2811729 h 7171740"/>
                      <a:gd name="connsiteX59" fmla="*/ 0 w 9359649"/>
                      <a:gd name="connsiteY59" fmla="*/ 2174202 h 7171740"/>
                      <a:gd name="connsiteX60" fmla="*/ 0 w 9359649"/>
                      <a:gd name="connsiteY60" fmla="*/ 1604981 h 7171740"/>
                      <a:gd name="connsiteX61" fmla="*/ 0 w 9359649"/>
                      <a:gd name="connsiteY61" fmla="*/ 1035760 h 7171740"/>
                      <a:gd name="connsiteX62" fmla="*/ 0 w 9359649"/>
                      <a:gd name="connsiteY62" fmla="*/ 671458 h 7171740"/>
                      <a:gd name="connsiteX63" fmla="*/ 0 w 9359649"/>
                      <a:gd name="connsiteY63" fmla="*/ 170544 h 717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9359649" h="7171740" fill="none" extrusionOk="0">
                        <a:moveTo>
                          <a:pt x="0" y="170544"/>
                        </a:moveTo>
                        <a:cubicBezTo>
                          <a:pt x="-7684" y="81377"/>
                          <a:pt x="96930" y="18177"/>
                          <a:pt x="170544" y="0"/>
                        </a:cubicBezTo>
                        <a:cubicBezTo>
                          <a:pt x="273672" y="-15261"/>
                          <a:pt x="351600" y="7305"/>
                          <a:pt x="463647" y="0"/>
                        </a:cubicBezTo>
                        <a:cubicBezTo>
                          <a:pt x="575694" y="-7305"/>
                          <a:pt x="797423" y="9354"/>
                          <a:pt x="937122" y="0"/>
                        </a:cubicBezTo>
                        <a:cubicBezTo>
                          <a:pt x="1076821" y="-9354"/>
                          <a:pt x="1395048" y="33528"/>
                          <a:pt x="1681153" y="0"/>
                        </a:cubicBezTo>
                        <a:cubicBezTo>
                          <a:pt x="1967258" y="-33528"/>
                          <a:pt x="1909476" y="25797"/>
                          <a:pt x="2064442" y="0"/>
                        </a:cubicBezTo>
                        <a:cubicBezTo>
                          <a:pt x="2219408" y="-25797"/>
                          <a:pt x="2397068" y="12686"/>
                          <a:pt x="2537916" y="0"/>
                        </a:cubicBezTo>
                        <a:cubicBezTo>
                          <a:pt x="2678764" y="-12686"/>
                          <a:pt x="3105481" y="58238"/>
                          <a:pt x="3281948" y="0"/>
                        </a:cubicBezTo>
                        <a:cubicBezTo>
                          <a:pt x="3458415" y="-58238"/>
                          <a:pt x="3758882" y="41762"/>
                          <a:pt x="3935793" y="0"/>
                        </a:cubicBezTo>
                        <a:cubicBezTo>
                          <a:pt x="4112705" y="-41762"/>
                          <a:pt x="4327121" y="41240"/>
                          <a:pt x="4589639" y="0"/>
                        </a:cubicBezTo>
                        <a:cubicBezTo>
                          <a:pt x="4852157" y="-41240"/>
                          <a:pt x="4868331" y="44215"/>
                          <a:pt x="4972928" y="0"/>
                        </a:cubicBezTo>
                        <a:cubicBezTo>
                          <a:pt x="5077525" y="-44215"/>
                          <a:pt x="5348260" y="26773"/>
                          <a:pt x="5716959" y="0"/>
                        </a:cubicBezTo>
                        <a:cubicBezTo>
                          <a:pt x="6085658" y="-26773"/>
                          <a:pt x="5869008" y="14003"/>
                          <a:pt x="6010062" y="0"/>
                        </a:cubicBezTo>
                        <a:cubicBezTo>
                          <a:pt x="6151116" y="-14003"/>
                          <a:pt x="6376876" y="43083"/>
                          <a:pt x="6573722" y="0"/>
                        </a:cubicBezTo>
                        <a:cubicBezTo>
                          <a:pt x="6770568" y="-43083"/>
                          <a:pt x="6943609" y="34231"/>
                          <a:pt x="7227568" y="0"/>
                        </a:cubicBezTo>
                        <a:cubicBezTo>
                          <a:pt x="7511527" y="-34231"/>
                          <a:pt x="7695798" y="74979"/>
                          <a:pt x="7971599" y="0"/>
                        </a:cubicBezTo>
                        <a:cubicBezTo>
                          <a:pt x="8247400" y="-74979"/>
                          <a:pt x="8137834" y="872"/>
                          <a:pt x="8264702" y="0"/>
                        </a:cubicBezTo>
                        <a:cubicBezTo>
                          <a:pt x="8391570" y="-872"/>
                          <a:pt x="8450410" y="33383"/>
                          <a:pt x="8557806" y="0"/>
                        </a:cubicBezTo>
                        <a:cubicBezTo>
                          <a:pt x="8665202" y="-33383"/>
                          <a:pt x="8981706" y="55261"/>
                          <a:pt x="9189105" y="0"/>
                        </a:cubicBezTo>
                        <a:cubicBezTo>
                          <a:pt x="9282991" y="-2698"/>
                          <a:pt x="9357673" y="87878"/>
                          <a:pt x="9359649" y="170544"/>
                        </a:cubicBezTo>
                        <a:cubicBezTo>
                          <a:pt x="9395553" y="489266"/>
                          <a:pt x="9288003" y="566922"/>
                          <a:pt x="9359649" y="808072"/>
                        </a:cubicBezTo>
                        <a:cubicBezTo>
                          <a:pt x="9431295" y="1049222"/>
                          <a:pt x="9328946" y="1043705"/>
                          <a:pt x="9359649" y="1240679"/>
                        </a:cubicBezTo>
                        <a:cubicBezTo>
                          <a:pt x="9390352" y="1437653"/>
                          <a:pt x="9355569" y="1625653"/>
                          <a:pt x="9359649" y="1809900"/>
                        </a:cubicBezTo>
                        <a:cubicBezTo>
                          <a:pt x="9363729" y="1994147"/>
                          <a:pt x="9329038" y="2136622"/>
                          <a:pt x="9359649" y="2242508"/>
                        </a:cubicBezTo>
                        <a:cubicBezTo>
                          <a:pt x="9390260" y="2348394"/>
                          <a:pt x="9333531" y="2519898"/>
                          <a:pt x="9359649" y="2606810"/>
                        </a:cubicBezTo>
                        <a:cubicBezTo>
                          <a:pt x="9385767" y="2693722"/>
                          <a:pt x="9306318" y="2975864"/>
                          <a:pt x="9359649" y="3244337"/>
                        </a:cubicBezTo>
                        <a:cubicBezTo>
                          <a:pt x="9412980" y="3512810"/>
                          <a:pt x="9356806" y="3729813"/>
                          <a:pt x="9359649" y="3881865"/>
                        </a:cubicBezTo>
                        <a:cubicBezTo>
                          <a:pt x="9362492" y="4033917"/>
                          <a:pt x="9351166" y="4185394"/>
                          <a:pt x="9359649" y="4314473"/>
                        </a:cubicBezTo>
                        <a:cubicBezTo>
                          <a:pt x="9368132" y="4443552"/>
                          <a:pt x="9315311" y="4663743"/>
                          <a:pt x="9359649" y="4815387"/>
                        </a:cubicBezTo>
                        <a:cubicBezTo>
                          <a:pt x="9403987" y="4967031"/>
                          <a:pt x="9319676" y="5216835"/>
                          <a:pt x="9359649" y="5521221"/>
                        </a:cubicBezTo>
                        <a:cubicBezTo>
                          <a:pt x="9399622" y="5825607"/>
                          <a:pt x="9337202" y="5895038"/>
                          <a:pt x="9359649" y="6090442"/>
                        </a:cubicBezTo>
                        <a:cubicBezTo>
                          <a:pt x="9382096" y="6285846"/>
                          <a:pt x="9359138" y="6279778"/>
                          <a:pt x="9359649" y="6454744"/>
                        </a:cubicBezTo>
                        <a:cubicBezTo>
                          <a:pt x="9360160" y="6629710"/>
                          <a:pt x="9354953" y="6870869"/>
                          <a:pt x="9359649" y="7001196"/>
                        </a:cubicBezTo>
                        <a:cubicBezTo>
                          <a:pt x="9362065" y="7089322"/>
                          <a:pt x="9296672" y="7167114"/>
                          <a:pt x="9189105" y="7171740"/>
                        </a:cubicBezTo>
                        <a:cubicBezTo>
                          <a:pt x="9073131" y="7196573"/>
                          <a:pt x="8954687" y="7140455"/>
                          <a:pt x="8896002" y="7171740"/>
                        </a:cubicBezTo>
                        <a:cubicBezTo>
                          <a:pt x="8837317" y="7203025"/>
                          <a:pt x="8591422" y="7128654"/>
                          <a:pt x="8512713" y="7171740"/>
                        </a:cubicBezTo>
                        <a:cubicBezTo>
                          <a:pt x="8434004" y="7214826"/>
                          <a:pt x="8355408" y="7158625"/>
                          <a:pt x="8219610" y="7171740"/>
                        </a:cubicBezTo>
                        <a:cubicBezTo>
                          <a:pt x="8083812" y="7184855"/>
                          <a:pt x="7929414" y="7111577"/>
                          <a:pt x="7655950" y="7171740"/>
                        </a:cubicBezTo>
                        <a:cubicBezTo>
                          <a:pt x="7382486" y="7231903"/>
                          <a:pt x="7172629" y="7151448"/>
                          <a:pt x="7002104" y="7171740"/>
                        </a:cubicBezTo>
                        <a:cubicBezTo>
                          <a:pt x="6831579" y="7192032"/>
                          <a:pt x="6716912" y="7165866"/>
                          <a:pt x="6438444" y="7171740"/>
                        </a:cubicBezTo>
                        <a:cubicBezTo>
                          <a:pt x="6159976" y="7177614"/>
                          <a:pt x="6051051" y="7157964"/>
                          <a:pt x="5874784" y="7171740"/>
                        </a:cubicBezTo>
                        <a:cubicBezTo>
                          <a:pt x="5698517" y="7185516"/>
                          <a:pt x="5504964" y="7095861"/>
                          <a:pt x="5220938" y="7171740"/>
                        </a:cubicBezTo>
                        <a:cubicBezTo>
                          <a:pt x="4936912" y="7247619"/>
                          <a:pt x="4922550" y="7166530"/>
                          <a:pt x="4657278" y="7171740"/>
                        </a:cubicBezTo>
                        <a:cubicBezTo>
                          <a:pt x="4392006" y="7176950"/>
                          <a:pt x="4340412" y="7166585"/>
                          <a:pt x="4183804" y="7171740"/>
                        </a:cubicBezTo>
                        <a:cubicBezTo>
                          <a:pt x="4027196" y="7176895"/>
                          <a:pt x="3789854" y="7084295"/>
                          <a:pt x="3439772" y="7171740"/>
                        </a:cubicBezTo>
                        <a:cubicBezTo>
                          <a:pt x="3089690" y="7259185"/>
                          <a:pt x="3238532" y="7147705"/>
                          <a:pt x="3146669" y="7171740"/>
                        </a:cubicBezTo>
                        <a:cubicBezTo>
                          <a:pt x="3054806" y="7195775"/>
                          <a:pt x="2641461" y="7127535"/>
                          <a:pt x="2402638" y="7171740"/>
                        </a:cubicBezTo>
                        <a:cubicBezTo>
                          <a:pt x="2163815" y="7215945"/>
                          <a:pt x="1902513" y="7151533"/>
                          <a:pt x="1748792" y="7171740"/>
                        </a:cubicBezTo>
                        <a:cubicBezTo>
                          <a:pt x="1595071" y="7191947"/>
                          <a:pt x="1271892" y="7117114"/>
                          <a:pt x="1094947" y="7171740"/>
                        </a:cubicBezTo>
                        <a:cubicBezTo>
                          <a:pt x="918003" y="7226366"/>
                          <a:pt x="891009" y="7158722"/>
                          <a:pt x="801843" y="7171740"/>
                        </a:cubicBezTo>
                        <a:cubicBezTo>
                          <a:pt x="712677" y="7184758"/>
                          <a:pt x="431930" y="7153131"/>
                          <a:pt x="170544" y="7171740"/>
                        </a:cubicBezTo>
                        <a:cubicBezTo>
                          <a:pt x="71275" y="7197335"/>
                          <a:pt x="-4618" y="7104517"/>
                          <a:pt x="0" y="7001196"/>
                        </a:cubicBezTo>
                        <a:cubicBezTo>
                          <a:pt x="-28105" y="6756057"/>
                          <a:pt x="7459" y="6601093"/>
                          <a:pt x="0" y="6500282"/>
                        </a:cubicBezTo>
                        <a:cubicBezTo>
                          <a:pt x="-7459" y="6399471"/>
                          <a:pt x="6926" y="5956520"/>
                          <a:pt x="0" y="5794447"/>
                        </a:cubicBezTo>
                        <a:cubicBezTo>
                          <a:pt x="-6926" y="5632374"/>
                          <a:pt x="49604" y="5333089"/>
                          <a:pt x="0" y="5156920"/>
                        </a:cubicBezTo>
                        <a:cubicBezTo>
                          <a:pt x="-49604" y="4980751"/>
                          <a:pt x="17147" y="4825817"/>
                          <a:pt x="0" y="4656005"/>
                        </a:cubicBezTo>
                        <a:cubicBezTo>
                          <a:pt x="-17147" y="4486194"/>
                          <a:pt x="69669" y="4321895"/>
                          <a:pt x="0" y="4018478"/>
                        </a:cubicBezTo>
                        <a:cubicBezTo>
                          <a:pt x="-69669" y="3715061"/>
                          <a:pt x="41625" y="3637521"/>
                          <a:pt x="0" y="3449257"/>
                        </a:cubicBezTo>
                        <a:cubicBezTo>
                          <a:pt x="-41625" y="3260993"/>
                          <a:pt x="24797" y="3033557"/>
                          <a:pt x="0" y="2811729"/>
                        </a:cubicBezTo>
                        <a:cubicBezTo>
                          <a:pt x="-24797" y="2589901"/>
                          <a:pt x="63428" y="2335309"/>
                          <a:pt x="0" y="2174202"/>
                        </a:cubicBezTo>
                        <a:cubicBezTo>
                          <a:pt x="-63428" y="2013095"/>
                          <a:pt x="62172" y="1853710"/>
                          <a:pt x="0" y="1604981"/>
                        </a:cubicBezTo>
                        <a:cubicBezTo>
                          <a:pt x="-62172" y="1356252"/>
                          <a:pt x="43740" y="1223170"/>
                          <a:pt x="0" y="1035760"/>
                        </a:cubicBezTo>
                        <a:cubicBezTo>
                          <a:pt x="-43740" y="848350"/>
                          <a:pt x="8589" y="764287"/>
                          <a:pt x="0" y="671458"/>
                        </a:cubicBezTo>
                        <a:cubicBezTo>
                          <a:pt x="-8589" y="578629"/>
                          <a:pt x="42030" y="420347"/>
                          <a:pt x="0" y="170544"/>
                        </a:cubicBezTo>
                        <a:close/>
                      </a:path>
                      <a:path w="9359649" h="7171740" stroke="0" extrusionOk="0">
                        <a:moveTo>
                          <a:pt x="0" y="170544"/>
                        </a:moveTo>
                        <a:cubicBezTo>
                          <a:pt x="-8327" y="59569"/>
                          <a:pt x="79141" y="3212"/>
                          <a:pt x="170544" y="0"/>
                        </a:cubicBezTo>
                        <a:cubicBezTo>
                          <a:pt x="299690" y="-19375"/>
                          <a:pt x="384137" y="16469"/>
                          <a:pt x="463647" y="0"/>
                        </a:cubicBezTo>
                        <a:cubicBezTo>
                          <a:pt x="543157" y="-16469"/>
                          <a:pt x="805649" y="7709"/>
                          <a:pt x="1117493" y="0"/>
                        </a:cubicBezTo>
                        <a:cubicBezTo>
                          <a:pt x="1429337" y="-7709"/>
                          <a:pt x="1569043" y="9400"/>
                          <a:pt x="1771339" y="0"/>
                        </a:cubicBezTo>
                        <a:cubicBezTo>
                          <a:pt x="1973635" y="-9400"/>
                          <a:pt x="2092258" y="42738"/>
                          <a:pt x="2244813" y="0"/>
                        </a:cubicBezTo>
                        <a:cubicBezTo>
                          <a:pt x="2397368" y="-42738"/>
                          <a:pt x="2611534" y="40629"/>
                          <a:pt x="2718287" y="0"/>
                        </a:cubicBezTo>
                        <a:cubicBezTo>
                          <a:pt x="2825040" y="-40629"/>
                          <a:pt x="2889249" y="16585"/>
                          <a:pt x="3011391" y="0"/>
                        </a:cubicBezTo>
                        <a:cubicBezTo>
                          <a:pt x="3133533" y="-16585"/>
                          <a:pt x="3415269" y="44704"/>
                          <a:pt x="3665236" y="0"/>
                        </a:cubicBezTo>
                        <a:cubicBezTo>
                          <a:pt x="3915203" y="-44704"/>
                          <a:pt x="4114616" y="87015"/>
                          <a:pt x="4409268" y="0"/>
                        </a:cubicBezTo>
                        <a:cubicBezTo>
                          <a:pt x="4703920" y="-87015"/>
                          <a:pt x="4832814" y="27744"/>
                          <a:pt x="4972928" y="0"/>
                        </a:cubicBezTo>
                        <a:cubicBezTo>
                          <a:pt x="5113042" y="-27744"/>
                          <a:pt x="5186071" y="26763"/>
                          <a:pt x="5266031" y="0"/>
                        </a:cubicBezTo>
                        <a:cubicBezTo>
                          <a:pt x="5345991" y="-26763"/>
                          <a:pt x="5707939" y="62181"/>
                          <a:pt x="5829691" y="0"/>
                        </a:cubicBezTo>
                        <a:cubicBezTo>
                          <a:pt x="5951443" y="-62181"/>
                          <a:pt x="6267853" y="65990"/>
                          <a:pt x="6483537" y="0"/>
                        </a:cubicBezTo>
                        <a:cubicBezTo>
                          <a:pt x="6699221" y="-65990"/>
                          <a:pt x="6640686" y="25738"/>
                          <a:pt x="6776640" y="0"/>
                        </a:cubicBezTo>
                        <a:cubicBezTo>
                          <a:pt x="6912594" y="-25738"/>
                          <a:pt x="7196817" y="18658"/>
                          <a:pt x="7430486" y="0"/>
                        </a:cubicBezTo>
                        <a:cubicBezTo>
                          <a:pt x="7664155" y="-18658"/>
                          <a:pt x="7845875" y="45752"/>
                          <a:pt x="7994146" y="0"/>
                        </a:cubicBezTo>
                        <a:cubicBezTo>
                          <a:pt x="8142417" y="-45752"/>
                          <a:pt x="8252510" y="50360"/>
                          <a:pt x="8467620" y="0"/>
                        </a:cubicBezTo>
                        <a:cubicBezTo>
                          <a:pt x="8682730" y="-50360"/>
                          <a:pt x="8861386" y="18252"/>
                          <a:pt x="9189105" y="0"/>
                        </a:cubicBezTo>
                        <a:cubicBezTo>
                          <a:pt x="9280633" y="-5356"/>
                          <a:pt x="9384243" y="77952"/>
                          <a:pt x="9359649" y="170544"/>
                        </a:cubicBezTo>
                        <a:cubicBezTo>
                          <a:pt x="9403643" y="300176"/>
                          <a:pt x="9354884" y="502992"/>
                          <a:pt x="9359649" y="603152"/>
                        </a:cubicBezTo>
                        <a:cubicBezTo>
                          <a:pt x="9364414" y="703312"/>
                          <a:pt x="9315827" y="956231"/>
                          <a:pt x="9359649" y="1308986"/>
                        </a:cubicBezTo>
                        <a:cubicBezTo>
                          <a:pt x="9403471" y="1661741"/>
                          <a:pt x="9329679" y="1624517"/>
                          <a:pt x="9359649" y="1878207"/>
                        </a:cubicBezTo>
                        <a:cubicBezTo>
                          <a:pt x="9389619" y="2131897"/>
                          <a:pt x="9284576" y="2381748"/>
                          <a:pt x="9359649" y="2584041"/>
                        </a:cubicBezTo>
                        <a:cubicBezTo>
                          <a:pt x="9434722" y="2786334"/>
                          <a:pt x="9341707" y="2787923"/>
                          <a:pt x="9359649" y="2948342"/>
                        </a:cubicBezTo>
                        <a:cubicBezTo>
                          <a:pt x="9377591" y="3108761"/>
                          <a:pt x="9317948" y="3300832"/>
                          <a:pt x="9359649" y="3585870"/>
                        </a:cubicBezTo>
                        <a:cubicBezTo>
                          <a:pt x="9401350" y="3870908"/>
                          <a:pt x="9326315" y="3851217"/>
                          <a:pt x="9359649" y="3950171"/>
                        </a:cubicBezTo>
                        <a:cubicBezTo>
                          <a:pt x="9392983" y="4049125"/>
                          <a:pt x="9283523" y="4402840"/>
                          <a:pt x="9359649" y="4587699"/>
                        </a:cubicBezTo>
                        <a:cubicBezTo>
                          <a:pt x="9435775" y="4772558"/>
                          <a:pt x="9313536" y="4944497"/>
                          <a:pt x="9359649" y="5088613"/>
                        </a:cubicBezTo>
                        <a:cubicBezTo>
                          <a:pt x="9405762" y="5232729"/>
                          <a:pt x="9315878" y="5593605"/>
                          <a:pt x="9359649" y="5726141"/>
                        </a:cubicBezTo>
                        <a:cubicBezTo>
                          <a:pt x="9403420" y="5858677"/>
                          <a:pt x="9319569" y="5948125"/>
                          <a:pt x="9359649" y="6158749"/>
                        </a:cubicBezTo>
                        <a:cubicBezTo>
                          <a:pt x="9399729" y="6369373"/>
                          <a:pt x="9326422" y="6707970"/>
                          <a:pt x="9359649" y="7001196"/>
                        </a:cubicBezTo>
                        <a:cubicBezTo>
                          <a:pt x="9384972" y="7106060"/>
                          <a:pt x="9278534" y="7178999"/>
                          <a:pt x="9189105" y="7171740"/>
                        </a:cubicBezTo>
                        <a:cubicBezTo>
                          <a:pt x="9054639" y="7198223"/>
                          <a:pt x="8969066" y="7168879"/>
                          <a:pt x="8896002" y="7171740"/>
                        </a:cubicBezTo>
                        <a:cubicBezTo>
                          <a:pt x="8822938" y="7174601"/>
                          <a:pt x="8708936" y="7161293"/>
                          <a:pt x="8602899" y="7171740"/>
                        </a:cubicBezTo>
                        <a:cubicBezTo>
                          <a:pt x="8496862" y="7182187"/>
                          <a:pt x="8028981" y="7122996"/>
                          <a:pt x="7858867" y="7171740"/>
                        </a:cubicBezTo>
                        <a:cubicBezTo>
                          <a:pt x="7688753" y="7220484"/>
                          <a:pt x="7547417" y="7119894"/>
                          <a:pt x="7385393" y="7171740"/>
                        </a:cubicBezTo>
                        <a:cubicBezTo>
                          <a:pt x="7223369" y="7223586"/>
                          <a:pt x="7155888" y="7141446"/>
                          <a:pt x="7092290" y="7171740"/>
                        </a:cubicBezTo>
                        <a:cubicBezTo>
                          <a:pt x="7028692" y="7202034"/>
                          <a:pt x="6809013" y="7148096"/>
                          <a:pt x="6709001" y="7171740"/>
                        </a:cubicBezTo>
                        <a:cubicBezTo>
                          <a:pt x="6608989" y="7195384"/>
                          <a:pt x="6278876" y="7150193"/>
                          <a:pt x="6145341" y="7171740"/>
                        </a:cubicBezTo>
                        <a:cubicBezTo>
                          <a:pt x="6011806" y="7193287"/>
                          <a:pt x="5768337" y="7157293"/>
                          <a:pt x="5491495" y="7171740"/>
                        </a:cubicBezTo>
                        <a:cubicBezTo>
                          <a:pt x="5214653" y="7186187"/>
                          <a:pt x="5192742" y="7128672"/>
                          <a:pt x="5018021" y="7171740"/>
                        </a:cubicBezTo>
                        <a:cubicBezTo>
                          <a:pt x="4843300" y="7214808"/>
                          <a:pt x="4567418" y="7153464"/>
                          <a:pt x="4454360" y="7171740"/>
                        </a:cubicBezTo>
                        <a:cubicBezTo>
                          <a:pt x="4341302" y="7190016"/>
                          <a:pt x="4219820" y="7140902"/>
                          <a:pt x="4071072" y="7171740"/>
                        </a:cubicBezTo>
                        <a:cubicBezTo>
                          <a:pt x="3922324" y="7202578"/>
                          <a:pt x="3835921" y="7148900"/>
                          <a:pt x="3687783" y="7171740"/>
                        </a:cubicBezTo>
                        <a:cubicBezTo>
                          <a:pt x="3539645" y="7194580"/>
                          <a:pt x="3233627" y="7089303"/>
                          <a:pt x="2943752" y="7171740"/>
                        </a:cubicBezTo>
                        <a:cubicBezTo>
                          <a:pt x="2653877" y="7254177"/>
                          <a:pt x="2547858" y="7138953"/>
                          <a:pt x="2199720" y="7171740"/>
                        </a:cubicBezTo>
                        <a:cubicBezTo>
                          <a:pt x="1851582" y="7204527"/>
                          <a:pt x="1872788" y="7159085"/>
                          <a:pt x="1545875" y="7171740"/>
                        </a:cubicBezTo>
                        <a:cubicBezTo>
                          <a:pt x="1218962" y="7184395"/>
                          <a:pt x="1048094" y="7096864"/>
                          <a:pt x="892029" y="7171740"/>
                        </a:cubicBezTo>
                        <a:cubicBezTo>
                          <a:pt x="735964" y="7246616"/>
                          <a:pt x="375802" y="7148416"/>
                          <a:pt x="170544" y="7171740"/>
                        </a:cubicBezTo>
                        <a:cubicBezTo>
                          <a:pt x="85465" y="7172899"/>
                          <a:pt x="7865" y="7094597"/>
                          <a:pt x="0" y="7001196"/>
                        </a:cubicBezTo>
                        <a:cubicBezTo>
                          <a:pt x="-869" y="6713870"/>
                          <a:pt x="13748" y="6463227"/>
                          <a:pt x="0" y="6295362"/>
                        </a:cubicBezTo>
                        <a:cubicBezTo>
                          <a:pt x="-13748" y="6127497"/>
                          <a:pt x="26198" y="5810863"/>
                          <a:pt x="0" y="5657834"/>
                        </a:cubicBezTo>
                        <a:cubicBezTo>
                          <a:pt x="-26198" y="5504805"/>
                          <a:pt x="46937" y="5134113"/>
                          <a:pt x="0" y="4952000"/>
                        </a:cubicBezTo>
                        <a:cubicBezTo>
                          <a:pt x="-46937" y="4769887"/>
                          <a:pt x="18022" y="4716116"/>
                          <a:pt x="0" y="4587699"/>
                        </a:cubicBezTo>
                        <a:cubicBezTo>
                          <a:pt x="-18022" y="4459282"/>
                          <a:pt x="21485" y="4188321"/>
                          <a:pt x="0" y="3881865"/>
                        </a:cubicBezTo>
                        <a:cubicBezTo>
                          <a:pt x="-21485" y="3575409"/>
                          <a:pt x="19544" y="3489692"/>
                          <a:pt x="0" y="3244337"/>
                        </a:cubicBezTo>
                        <a:cubicBezTo>
                          <a:pt x="-19544" y="2998982"/>
                          <a:pt x="26163" y="2844069"/>
                          <a:pt x="0" y="2675116"/>
                        </a:cubicBezTo>
                        <a:cubicBezTo>
                          <a:pt x="-26163" y="2506163"/>
                          <a:pt x="16163" y="2268474"/>
                          <a:pt x="0" y="1969282"/>
                        </a:cubicBezTo>
                        <a:cubicBezTo>
                          <a:pt x="-16163" y="1670090"/>
                          <a:pt x="58359" y="1641398"/>
                          <a:pt x="0" y="1400061"/>
                        </a:cubicBezTo>
                        <a:cubicBezTo>
                          <a:pt x="-58359" y="1158724"/>
                          <a:pt x="21194" y="1142840"/>
                          <a:pt x="0" y="967453"/>
                        </a:cubicBezTo>
                        <a:cubicBezTo>
                          <a:pt x="-21194" y="792066"/>
                          <a:pt x="87714" y="478273"/>
                          <a:pt x="0" y="1705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400" dirty="0"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037BC-F1AF-053E-EC67-A4101BC4F647}"/>
              </a:ext>
            </a:extLst>
          </p:cNvPr>
          <p:cNvSpPr/>
          <p:nvPr/>
        </p:nvSpPr>
        <p:spPr>
          <a:xfrm>
            <a:off x="1288057" y="515200"/>
            <a:ext cx="1371600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Word Search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8495CD-D451-B868-F43C-762F4D1DDE2F}"/>
              </a:ext>
            </a:extLst>
          </p:cNvPr>
          <p:cNvSpPr/>
          <p:nvPr/>
        </p:nvSpPr>
        <p:spPr>
          <a:xfrm>
            <a:off x="6281729" y="7062815"/>
            <a:ext cx="1441682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Spot 6 Differences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96F7994-980A-E937-00DD-202AD019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6515" y="4090152"/>
            <a:ext cx="2353514" cy="28974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7DEC47-1444-989A-8738-511D87996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4862" y="4083396"/>
            <a:ext cx="2353514" cy="289742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A226E6-0285-5F24-66EB-C7435038CAA2}"/>
              </a:ext>
            </a:extLst>
          </p:cNvPr>
          <p:cNvSpPr/>
          <p:nvPr/>
        </p:nvSpPr>
        <p:spPr>
          <a:xfrm>
            <a:off x="7002570" y="506525"/>
            <a:ext cx="1554480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Connect the Dots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FFC2567-9EDD-F82C-DD54-4E038093E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837" r="7559" b="8855"/>
          <a:stretch/>
        </p:blipFill>
        <p:spPr>
          <a:xfrm>
            <a:off x="3806814" y="474754"/>
            <a:ext cx="3176337" cy="306404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49B5A6E-AD97-D475-231A-EC67F8BAF2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8376" y="943262"/>
            <a:ext cx="2228132" cy="256071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E94C253-206F-91DA-E69C-130664C9D5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32" y="866785"/>
            <a:ext cx="2313504" cy="30649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4D733D5-50E2-2422-2C66-E6FCBF842D01}"/>
              </a:ext>
            </a:extLst>
          </p:cNvPr>
          <p:cNvSpPr txBox="1"/>
          <p:nvPr/>
        </p:nvSpPr>
        <p:spPr>
          <a:xfrm>
            <a:off x="1307285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P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F9004C-703F-E530-33AF-949ECFE01ADE}"/>
              </a:ext>
            </a:extLst>
          </p:cNvPr>
          <p:cNvSpPr txBox="1"/>
          <p:nvPr/>
        </p:nvSpPr>
        <p:spPr>
          <a:xfrm>
            <a:off x="1307285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D3A8B6-6188-3796-A5F5-ABE51A75ADBD}"/>
              </a:ext>
            </a:extLst>
          </p:cNvPr>
          <p:cNvSpPr txBox="1"/>
          <p:nvPr/>
        </p:nvSpPr>
        <p:spPr>
          <a:xfrm>
            <a:off x="1111026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7695E8-0639-3044-F38E-A42616334542}"/>
              </a:ext>
            </a:extLst>
          </p:cNvPr>
          <p:cNvSpPr txBox="1"/>
          <p:nvPr/>
        </p:nvSpPr>
        <p:spPr>
          <a:xfrm>
            <a:off x="1307285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C3B7A-473C-F362-167F-1A72DA8579AC}"/>
              </a:ext>
            </a:extLst>
          </p:cNvPr>
          <p:cNvSpPr txBox="1"/>
          <p:nvPr/>
        </p:nvSpPr>
        <p:spPr>
          <a:xfrm>
            <a:off x="1111026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6553BB-9F0F-AE73-8B13-4A7EB7A5DF49}"/>
              </a:ext>
            </a:extLst>
          </p:cNvPr>
          <p:cNvSpPr txBox="1"/>
          <p:nvPr/>
        </p:nvSpPr>
        <p:spPr>
          <a:xfrm>
            <a:off x="940167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0FFF4B-586D-DA78-A1AB-641DCB1521E1}"/>
              </a:ext>
            </a:extLst>
          </p:cNvPr>
          <p:cNvSpPr txBox="1"/>
          <p:nvPr/>
        </p:nvSpPr>
        <p:spPr>
          <a:xfrm>
            <a:off x="1307285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0B0B9-90B1-0481-8D84-4E4D4EEC345C}"/>
              </a:ext>
            </a:extLst>
          </p:cNvPr>
          <p:cNvSpPr txBox="1"/>
          <p:nvPr/>
        </p:nvSpPr>
        <p:spPr>
          <a:xfrm>
            <a:off x="1111026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F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F91DDF-0040-F16E-4582-77800CE32408}"/>
              </a:ext>
            </a:extLst>
          </p:cNvPr>
          <p:cNvSpPr txBox="1"/>
          <p:nvPr/>
        </p:nvSpPr>
        <p:spPr>
          <a:xfrm>
            <a:off x="1307285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9F1E8B-9EF3-ACF8-088A-A3AAB304B385}"/>
              </a:ext>
            </a:extLst>
          </p:cNvPr>
          <p:cNvSpPr txBox="1"/>
          <p:nvPr/>
        </p:nvSpPr>
        <p:spPr>
          <a:xfrm>
            <a:off x="1307285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H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7E7300-D456-F0E1-0DE8-112ABBBC02E6}"/>
              </a:ext>
            </a:extLst>
          </p:cNvPr>
          <p:cNvSpPr txBox="1"/>
          <p:nvPr/>
        </p:nvSpPr>
        <p:spPr>
          <a:xfrm>
            <a:off x="1111026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AB82DB-11C9-CC12-B307-8937A9ADA9C7}"/>
              </a:ext>
            </a:extLst>
          </p:cNvPr>
          <p:cNvSpPr txBox="1"/>
          <p:nvPr/>
        </p:nvSpPr>
        <p:spPr>
          <a:xfrm>
            <a:off x="940167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529191-8B67-5008-E018-9B2749299FB2}"/>
              </a:ext>
            </a:extLst>
          </p:cNvPr>
          <p:cNvSpPr txBox="1"/>
          <p:nvPr/>
        </p:nvSpPr>
        <p:spPr>
          <a:xfrm>
            <a:off x="1699803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7753E2-257A-6CA0-6FC1-44C73382C33A}"/>
              </a:ext>
            </a:extLst>
          </p:cNvPr>
          <p:cNvSpPr txBox="1"/>
          <p:nvPr/>
        </p:nvSpPr>
        <p:spPr>
          <a:xfrm>
            <a:off x="1503544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186D1A-3C6A-E601-43D8-55AEDAF510FF}"/>
              </a:ext>
            </a:extLst>
          </p:cNvPr>
          <p:cNvSpPr txBox="1"/>
          <p:nvPr/>
        </p:nvSpPr>
        <p:spPr>
          <a:xfrm>
            <a:off x="2484839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7E82D9-60E1-7F3A-47A8-CBCBE4DD5349}"/>
              </a:ext>
            </a:extLst>
          </p:cNvPr>
          <p:cNvSpPr txBox="1"/>
          <p:nvPr/>
        </p:nvSpPr>
        <p:spPr>
          <a:xfrm>
            <a:off x="2288580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3037C8-98D6-0ECE-206C-43118CFA49E3}"/>
              </a:ext>
            </a:extLst>
          </p:cNvPr>
          <p:cNvSpPr txBox="1"/>
          <p:nvPr/>
        </p:nvSpPr>
        <p:spPr>
          <a:xfrm>
            <a:off x="1896062" y="1874908"/>
            <a:ext cx="112551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8209C7-784B-A30C-B5CF-91B8919BE37D}"/>
              </a:ext>
            </a:extLst>
          </p:cNvPr>
          <p:cNvSpPr txBox="1"/>
          <p:nvPr/>
        </p:nvSpPr>
        <p:spPr>
          <a:xfrm>
            <a:off x="2092321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74044F-76DA-B277-6470-23928A3B3A94}"/>
              </a:ext>
            </a:extLst>
          </p:cNvPr>
          <p:cNvSpPr txBox="1"/>
          <p:nvPr/>
        </p:nvSpPr>
        <p:spPr>
          <a:xfrm>
            <a:off x="1699803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87520D-BDB9-B0C9-C696-0AF7F32B1ACB}"/>
              </a:ext>
            </a:extLst>
          </p:cNvPr>
          <p:cNvSpPr txBox="1"/>
          <p:nvPr/>
        </p:nvSpPr>
        <p:spPr>
          <a:xfrm>
            <a:off x="1503544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CAC597-40D8-2087-758E-101FC4F3A40B}"/>
              </a:ext>
            </a:extLst>
          </p:cNvPr>
          <p:cNvSpPr txBox="1"/>
          <p:nvPr/>
        </p:nvSpPr>
        <p:spPr>
          <a:xfrm>
            <a:off x="2484839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1EFA0D-59E1-FED6-F5E7-C3A3716DD4AA}"/>
              </a:ext>
            </a:extLst>
          </p:cNvPr>
          <p:cNvSpPr txBox="1"/>
          <p:nvPr/>
        </p:nvSpPr>
        <p:spPr>
          <a:xfrm>
            <a:off x="2288580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E9DDCF-79F3-70A5-A3B3-A944F1AB971D}"/>
              </a:ext>
            </a:extLst>
          </p:cNvPr>
          <p:cNvSpPr txBox="1"/>
          <p:nvPr/>
        </p:nvSpPr>
        <p:spPr>
          <a:xfrm>
            <a:off x="1896062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B3E8D0-7C50-3976-3CD3-B6C31E72899F}"/>
              </a:ext>
            </a:extLst>
          </p:cNvPr>
          <p:cNvSpPr txBox="1"/>
          <p:nvPr/>
        </p:nvSpPr>
        <p:spPr>
          <a:xfrm>
            <a:off x="2092321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384F37-839D-87B7-F400-8817C54E5448}"/>
              </a:ext>
            </a:extLst>
          </p:cNvPr>
          <p:cNvSpPr txBox="1"/>
          <p:nvPr/>
        </p:nvSpPr>
        <p:spPr>
          <a:xfrm>
            <a:off x="1699803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F61F77-130B-801B-FBB1-19DC3FC816B0}"/>
              </a:ext>
            </a:extLst>
          </p:cNvPr>
          <p:cNvSpPr txBox="1"/>
          <p:nvPr/>
        </p:nvSpPr>
        <p:spPr>
          <a:xfrm>
            <a:off x="1503544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4530F0D-6256-1860-2625-F04852E222FF}"/>
              </a:ext>
            </a:extLst>
          </p:cNvPr>
          <p:cNvSpPr txBox="1"/>
          <p:nvPr/>
        </p:nvSpPr>
        <p:spPr>
          <a:xfrm>
            <a:off x="2484839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C440FEB4-3DE7-F9C1-896A-931DF62754B9}"/>
              </a:ext>
            </a:extLst>
          </p:cNvPr>
          <p:cNvSpPr txBox="1"/>
          <p:nvPr/>
        </p:nvSpPr>
        <p:spPr>
          <a:xfrm>
            <a:off x="2288580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4D8C103-A58B-77A2-09AC-EDDC3071425B}"/>
              </a:ext>
            </a:extLst>
          </p:cNvPr>
          <p:cNvSpPr txBox="1"/>
          <p:nvPr/>
        </p:nvSpPr>
        <p:spPr>
          <a:xfrm>
            <a:off x="1896062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E7AEEFE-A4FC-A3E7-4063-AA65A342C07A}"/>
              </a:ext>
            </a:extLst>
          </p:cNvPr>
          <p:cNvSpPr txBox="1"/>
          <p:nvPr/>
        </p:nvSpPr>
        <p:spPr>
          <a:xfrm>
            <a:off x="2092321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D647911A-3B50-AC7F-D20E-F78245383386}"/>
              </a:ext>
            </a:extLst>
          </p:cNvPr>
          <p:cNvSpPr txBox="1"/>
          <p:nvPr/>
        </p:nvSpPr>
        <p:spPr>
          <a:xfrm>
            <a:off x="1699803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93BE307D-DF04-28B6-E6B9-099A893558DA}"/>
              </a:ext>
            </a:extLst>
          </p:cNvPr>
          <p:cNvSpPr txBox="1"/>
          <p:nvPr/>
        </p:nvSpPr>
        <p:spPr>
          <a:xfrm>
            <a:off x="1503544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1DFA6F7A-AA1C-429D-7CE0-9347262D1B47}"/>
              </a:ext>
            </a:extLst>
          </p:cNvPr>
          <p:cNvSpPr txBox="1"/>
          <p:nvPr/>
        </p:nvSpPr>
        <p:spPr>
          <a:xfrm>
            <a:off x="2484839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BACC25BD-FFB1-7502-6E15-FD7CF490C5E3}"/>
              </a:ext>
            </a:extLst>
          </p:cNvPr>
          <p:cNvSpPr txBox="1"/>
          <p:nvPr/>
        </p:nvSpPr>
        <p:spPr>
          <a:xfrm>
            <a:off x="2288580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R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9D43142-A8BB-A0A9-9AC2-600D4AAC5D15}"/>
              </a:ext>
            </a:extLst>
          </p:cNvPr>
          <p:cNvSpPr txBox="1"/>
          <p:nvPr/>
        </p:nvSpPr>
        <p:spPr>
          <a:xfrm>
            <a:off x="1896062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B6AC1C21-BF29-B740-671C-4819676EFE73}"/>
              </a:ext>
            </a:extLst>
          </p:cNvPr>
          <p:cNvSpPr txBox="1"/>
          <p:nvPr/>
        </p:nvSpPr>
        <p:spPr>
          <a:xfrm>
            <a:off x="2092321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A028AC81-CE58-EC10-8116-AFE28302607A}"/>
              </a:ext>
            </a:extLst>
          </p:cNvPr>
          <p:cNvSpPr txBox="1"/>
          <p:nvPr/>
        </p:nvSpPr>
        <p:spPr>
          <a:xfrm>
            <a:off x="1699803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BA35A313-8C0D-8FDD-4AA4-F89B4EF4D83A}"/>
              </a:ext>
            </a:extLst>
          </p:cNvPr>
          <p:cNvSpPr txBox="1"/>
          <p:nvPr/>
        </p:nvSpPr>
        <p:spPr>
          <a:xfrm>
            <a:off x="1503544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C477CC3A-5F49-06E3-0764-CC59E05F5632}"/>
              </a:ext>
            </a:extLst>
          </p:cNvPr>
          <p:cNvSpPr txBox="1"/>
          <p:nvPr/>
        </p:nvSpPr>
        <p:spPr>
          <a:xfrm>
            <a:off x="2484839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D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9A1568D6-5293-5006-9113-02B89E3C064D}"/>
              </a:ext>
            </a:extLst>
          </p:cNvPr>
          <p:cNvSpPr txBox="1"/>
          <p:nvPr/>
        </p:nvSpPr>
        <p:spPr>
          <a:xfrm>
            <a:off x="2288580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4D33736-CFDC-2FFD-4DBA-39AEA5934DED}"/>
              </a:ext>
            </a:extLst>
          </p:cNvPr>
          <p:cNvSpPr txBox="1"/>
          <p:nvPr/>
        </p:nvSpPr>
        <p:spPr>
          <a:xfrm>
            <a:off x="1896062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8D43986C-C190-EC47-E069-192EE63D5516}"/>
              </a:ext>
            </a:extLst>
          </p:cNvPr>
          <p:cNvSpPr txBox="1"/>
          <p:nvPr/>
        </p:nvSpPr>
        <p:spPr>
          <a:xfrm>
            <a:off x="2092321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K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B7606205-5B0B-99FE-2B53-0D2A07A13A32}"/>
              </a:ext>
            </a:extLst>
          </p:cNvPr>
          <p:cNvSpPr txBox="1"/>
          <p:nvPr/>
        </p:nvSpPr>
        <p:spPr>
          <a:xfrm>
            <a:off x="1699803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9C59E7DE-6E85-E69E-D6DA-91DB891CC092}"/>
              </a:ext>
            </a:extLst>
          </p:cNvPr>
          <p:cNvSpPr txBox="1"/>
          <p:nvPr/>
        </p:nvSpPr>
        <p:spPr>
          <a:xfrm>
            <a:off x="1503544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741EC83B-391B-7D25-DF84-74099F91E468}"/>
              </a:ext>
            </a:extLst>
          </p:cNvPr>
          <p:cNvSpPr txBox="1"/>
          <p:nvPr/>
        </p:nvSpPr>
        <p:spPr>
          <a:xfrm>
            <a:off x="2484839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43AF1F8-4B94-DB5C-1D39-36608AF8EF41}"/>
              </a:ext>
            </a:extLst>
          </p:cNvPr>
          <p:cNvSpPr txBox="1"/>
          <p:nvPr/>
        </p:nvSpPr>
        <p:spPr>
          <a:xfrm>
            <a:off x="2288580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A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F9CA2E4-19E7-796E-8289-BC39586A5CD3}"/>
              </a:ext>
            </a:extLst>
          </p:cNvPr>
          <p:cNvSpPr txBox="1"/>
          <p:nvPr/>
        </p:nvSpPr>
        <p:spPr>
          <a:xfrm>
            <a:off x="1896062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5D7BAE29-A853-1908-E5C6-F770511B96BE}"/>
              </a:ext>
            </a:extLst>
          </p:cNvPr>
          <p:cNvSpPr txBox="1"/>
          <p:nvPr/>
        </p:nvSpPr>
        <p:spPr>
          <a:xfrm>
            <a:off x="2092321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21E224A2-A650-AC7B-1C42-475BC2DCB2F5}"/>
              </a:ext>
            </a:extLst>
          </p:cNvPr>
          <p:cNvSpPr txBox="1"/>
          <p:nvPr/>
        </p:nvSpPr>
        <p:spPr>
          <a:xfrm>
            <a:off x="2681098" y="187490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B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6768D8AD-F794-B644-A0E3-C40A46C3FB06}"/>
              </a:ext>
            </a:extLst>
          </p:cNvPr>
          <p:cNvSpPr txBox="1"/>
          <p:nvPr/>
        </p:nvSpPr>
        <p:spPr>
          <a:xfrm>
            <a:off x="2877357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L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3AB82241-ACC1-EBBB-CB9C-E0FC060B287F}"/>
              </a:ext>
            </a:extLst>
          </p:cNvPr>
          <p:cNvSpPr txBox="1"/>
          <p:nvPr/>
        </p:nvSpPr>
        <p:spPr>
          <a:xfrm>
            <a:off x="2681098" y="21235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A8227921-625D-B342-70F3-A37423CE4F00}"/>
              </a:ext>
            </a:extLst>
          </p:cNvPr>
          <p:cNvSpPr txBox="1"/>
          <p:nvPr/>
        </p:nvSpPr>
        <p:spPr>
          <a:xfrm>
            <a:off x="2877357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E7BCB9C8-DF3C-A91C-7846-85410439CCAB}"/>
              </a:ext>
            </a:extLst>
          </p:cNvPr>
          <p:cNvSpPr txBox="1"/>
          <p:nvPr/>
        </p:nvSpPr>
        <p:spPr>
          <a:xfrm>
            <a:off x="2681098" y="2620954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I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AE6DEE30-A644-3011-12BE-4354E2748C39}"/>
              </a:ext>
            </a:extLst>
          </p:cNvPr>
          <p:cNvSpPr txBox="1"/>
          <p:nvPr/>
        </p:nvSpPr>
        <p:spPr>
          <a:xfrm>
            <a:off x="2681098" y="2864026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50F21AA1-8B48-CEC8-2CD9-65CD44B9CBA2}"/>
              </a:ext>
            </a:extLst>
          </p:cNvPr>
          <p:cNvSpPr txBox="1"/>
          <p:nvPr/>
        </p:nvSpPr>
        <p:spPr>
          <a:xfrm>
            <a:off x="2681098" y="3118318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BCB17F6B-FE02-4974-4915-A66B2F0B522F}"/>
              </a:ext>
            </a:extLst>
          </p:cNvPr>
          <p:cNvSpPr txBox="1"/>
          <p:nvPr/>
        </p:nvSpPr>
        <p:spPr>
          <a:xfrm>
            <a:off x="2877357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M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8CCDD8DD-58C1-F1E4-0988-EA2A9E8CC37B}"/>
              </a:ext>
            </a:extLst>
          </p:cNvPr>
          <p:cNvSpPr txBox="1"/>
          <p:nvPr/>
        </p:nvSpPr>
        <p:spPr>
          <a:xfrm>
            <a:off x="2681098" y="23722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CEC34A04-3AD1-6F82-E89A-9041F85C808D}"/>
              </a:ext>
            </a:extLst>
          </p:cNvPr>
          <p:cNvSpPr txBox="1"/>
          <p:nvPr/>
        </p:nvSpPr>
        <p:spPr>
          <a:xfrm>
            <a:off x="1307285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71C00DA0-B7D7-AAA4-5BFE-B3D85BA94622}"/>
              </a:ext>
            </a:extLst>
          </p:cNvPr>
          <p:cNvSpPr txBox="1"/>
          <p:nvPr/>
        </p:nvSpPr>
        <p:spPr>
          <a:xfrm>
            <a:off x="1699803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N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E9045F79-18AA-C1F5-226B-A84BE7D48D47}"/>
              </a:ext>
            </a:extLst>
          </p:cNvPr>
          <p:cNvSpPr txBox="1"/>
          <p:nvPr/>
        </p:nvSpPr>
        <p:spPr>
          <a:xfrm>
            <a:off x="1503544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EAE77A08-601B-451F-CE2A-D1C4C0EDEFDC}"/>
              </a:ext>
            </a:extLst>
          </p:cNvPr>
          <p:cNvSpPr txBox="1"/>
          <p:nvPr/>
        </p:nvSpPr>
        <p:spPr>
          <a:xfrm>
            <a:off x="2484839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G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48D536E4-F04C-914A-DB42-758EC426E470}"/>
              </a:ext>
            </a:extLst>
          </p:cNvPr>
          <p:cNvSpPr txBox="1"/>
          <p:nvPr/>
        </p:nvSpPr>
        <p:spPr>
          <a:xfrm>
            <a:off x="2288580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W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B27AF4A8-A269-16C0-0DC6-B72343AD68FB}"/>
              </a:ext>
            </a:extLst>
          </p:cNvPr>
          <p:cNvSpPr txBox="1"/>
          <p:nvPr/>
        </p:nvSpPr>
        <p:spPr>
          <a:xfrm>
            <a:off x="1896062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11DB8009-1DE2-5FD9-23B1-7B38F4CF980E}"/>
              </a:ext>
            </a:extLst>
          </p:cNvPr>
          <p:cNvSpPr txBox="1"/>
          <p:nvPr/>
        </p:nvSpPr>
        <p:spPr>
          <a:xfrm>
            <a:off x="2092321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S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753DACEB-BB3D-A9B0-ED35-8AFF4B009CD0}"/>
              </a:ext>
            </a:extLst>
          </p:cNvPr>
          <p:cNvSpPr txBox="1"/>
          <p:nvPr/>
        </p:nvSpPr>
        <p:spPr>
          <a:xfrm>
            <a:off x="1699803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3D4F1A07-6929-F453-A207-F642ED8A2C83}"/>
              </a:ext>
            </a:extLst>
          </p:cNvPr>
          <p:cNvSpPr txBox="1"/>
          <p:nvPr/>
        </p:nvSpPr>
        <p:spPr>
          <a:xfrm>
            <a:off x="1503544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E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83209D8B-A7B3-6D9A-441A-3A5F38F30A53}"/>
              </a:ext>
            </a:extLst>
          </p:cNvPr>
          <p:cNvSpPr txBox="1"/>
          <p:nvPr/>
        </p:nvSpPr>
        <p:spPr>
          <a:xfrm>
            <a:off x="2484839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O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92FFA661-A374-1668-7DF5-295429A52065}"/>
              </a:ext>
            </a:extLst>
          </p:cNvPr>
          <p:cNvSpPr txBox="1"/>
          <p:nvPr/>
        </p:nvSpPr>
        <p:spPr>
          <a:xfrm>
            <a:off x="2288580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H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E3737FA2-EE2C-C043-44D3-0FB4DBE0993D}"/>
              </a:ext>
            </a:extLst>
          </p:cNvPr>
          <p:cNvSpPr txBox="1"/>
          <p:nvPr/>
        </p:nvSpPr>
        <p:spPr>
          <a:xfrm>
            <a:off x="1896062" y="3603472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T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EA5D2721-6546-950E-95F5-833C499CB84D}"/>
              </a:ext>
            </a:extLst>
          </p:cNvPr>
          <p:cNvSpPr txBox="1"/>
          <p:nvPr/>
        </p:nvSpPr>
        <p:spPr>
          <a:xfrm>
            <a:off x="2092321" y="3603472"/>
            <a:ext cx="112551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C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600B1DAC-CBB1-736A-D034-A05E0CF92A65}"/>
              </a:ext>
            </a:extLst>
          </p:cNvPr>
          <p:cNvSpPr txBox="1"/>
          <p:nvPr/>
        </p:nvSpPr>
        <p:spPr>
          <a:xfrm>
            <a:off x="2681098" y="3354790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F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6C548598-E509-96D1-77AE-42ACFCE5DAFF}"/>
              </a:ext>
            </a:extLst>
          </p:cNvPr>
          <p:cNvSpPr txBox="1"/>
          <p:nvPr/>
        </p:nvSpPr>
        <p:spPr>
          <a:xfrm>
            <a:off x="2484839" y="1643287"/>
            <a:ext cx="112551" cy="24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0" dirty="0">
                <a:latin typeface="Bahnschrift Light" panose="020B0502040204020203" pitchFamily="34" charset="0"/>
              </a:rPr>
              <a:t>J</a:t>
            </a:r>
            <a:endParaRPr lang="en-CA" sz="1540" dirty="0">
              <a:latin typeface="Bahnschrift Light" panose="020B0502040204020203" pitchFamily="34" charset="0"/>
            </a:endParaRPr>
          </a:p>
        </p:txBody>
      </p:sp>
      <p:pic>
        <p:nvPicPr>
          <p:cNvPr id="1076" name="Graphic 1075">
            <a:extLst>
              <a:ext uri="{FF2B5EF4-FFF2-40B4-BE49-F238E27FC236}">
                <a16:creationId xmlns:a16="http://schemas.microsoft.com/office/drawing/2014/main" id="{FE3D6287-3570-8D65-87BB-3C46D77370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2386" y="4342772"/>
            <a:ext cx="2897225" cy="2897225"/>
          </a:xfrm>
          <a:prstGeom prst="rect">
            <a:avLst/>
          </a:prstGeom>
        </p:spPr>
      </p:pic>
      <p:pic>
        <p:nvPicPr>
          <p:cNvPr id="1078" name="Graphic 1077">
            <a:extLst>
              <a:ext uri="{FF2B5EF4-FFF2-40B4-BE49-F238E27FC236}">
                <a16:creationId xmlns:a16="http://schemas.microsoft.com/office/drawing/2014/main" id="{815BEE70-6359-9BA6-0E0F-78EC7A7714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81437" y="1447760"/>
            <a:ext cx="661519" cy="717871"/>
          </a:xfrm>
          <a:prstGeom prst="rect">
            <a:avLst/>
          </a:prstGeom>
        </p:spPr>
      </p:pic>
      <p:pic>
        <p:nvPicPr>
          <p:cNvPr id="1080" name="Graphic 1079">
            <a:extLst>
              <a:ext uri="{FF2B5EF4-FFF2-40B4-BE49-F238E27FC236}">
                <a16:creationId xmlns:a16="http://schemas.microsoft.com/office/drawing/2014/main" id="{D0B4AF98-B3A5-B16A-EEAA-96B72DD96E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0857" y="1309167"/>
            <a:ext cx="671546" cy="612748"/>
          </a:xfrm>
          <a:prstGeom prst="rect">
            <a:avLst/>
          </a:prstGeom>
        </p:spPr>
      </p:pic>
      <p:sp>
        <p:nvSpPr>
          <p:cNvPr id="1081" name="TextBox 1080">
            <a:extLst>
              <a:ext uri="{FF2B5EF4-FFF2-40B4-BE49-F238E27FC236}">
                <a16:creationId xmlns:a16="http://schemas.microsoft.com/office/drawing/2014/main" id="{BBE718E9-5A57-2AB4-21BD-684CAB5195FA}"/>
              </a:ext>
            </a:extLst>
          </p:cNvPr>
          <p:cNvSpPr txBox="1"/>
          <p:nvPr/>
        </p:nvSpPr>
        <p:spPr>
          <a:xfrm>
            <a:off x="1029004" y="395527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Cards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7C0C23E9-7C47-868A-6CE1-DCED0E4672E6}"/>
              </a:ext>
            </a:extLst>
          </p:cNvPr>
          <p:cNvSpPr txBox="1"/>
          <p:nvPr/>
        </p:nvSpPr>
        <p:spPr>
          <a:xfrm>
            <a:off x="3104885" y="2187682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Chocolate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sp>
        <p:nvSpPr>
          <p:cNvPr id="1083" name="Rectangle: Rounded Corners 1082">
            <a:extLst>
              <a:ext uri="{FF2B5EF4-FFF2-40B4-BE49-F238E27FC236}">
                <a16:creationId xmlns:a16="http://schemas.microsoft.com/office/drawing/2014/main" id="{B6C77E3C-048A-91F9-202D-D09C8282252B}"/>
              </a:ext>
            </a:extLst>
          </p:cNvPr>
          <p:cNvSpPr/>
          <p:nvPr/>
        </p:nvSpPr>
        <p:spPr>
          <a:xfrm rot="16200000">
            <a:off x="1837717" y="1588599"/>
            <a:ext cx="240513" cy="181051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pic>
        <p:nvPicPr>
          <p:cNvPr id="1085" name="Graphic 1084">
            <a:extLst>
              <a:ext uri="{FF2B5EF4-FFF2-40B4-BE49-F238E27FC236}">
                <a16:creationId xmlns:a16="http://schemas.microsoft.com/office/drawing/2014/main" id="{0A07A462-DEA8-51D1-4FEA-AA636D881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816343">
            <a:off x="3168124" y="2464754"/>
            <a:ext cx="632348" cy="874748"/>
          </a:xfrm>
          <a:prstGeom prst="rect">
            <a:avLst/>
          </a:prstGeom>
        </p:spPr>
      </p:pic>
      <p:sp>
        <p:nvSpPr>
          <p:cNvPr id="1086" name="TextBox 1085">
            <a:extLst>
              <a:ext uri="{FF2B5EF4-FFF2-40B4-BE49-F238E27FC236}">
                <a16:creationId xmlns:a16="http://schemas.microsoft.com/office/drawing/2014/main" id="{AF5E06F1-B266-D1E0-A734-738A647B1640}"/>
              </a:ext>
            </a:extLst>
          </p:cNvPr>
          <p:cNvSpPr txBox="1"/>
          <p:nvPr/>
        </p:nvSpPr>
        <p:spPr>
          <a:xfrm>
            <a:off x="2905641" y="328181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Rose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88" name="Graphic 1087">
            <a:extLst>
              <a:ext uri="{FF2B5EF4-FFF2-40B4-BE49-F238E27FC236}">
                <a16:creationId xmlns:a16="http://schemas.microsoft.com/office/drawing/2014/main" id="{4AF49A9B-EDE5-FEAA-99FF-79CDDC40AB9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90249" y="3551018"/>
            <a:ext cx="720708" cy="554082"/>
          </a:xfrm>
          <a:prstGeom prst="rect">
            <a:avLst/>
          </a:prstGeom>
        </p:spPr>
      </p:pic>
      <p:sp>
        <p:nvSpPr>
          <p:cNvPr id="1089" name="TextBox 1088">
            <a:extLst>
              <a:ext uri="{FF2B5EF4-FFF2-40B4-BE49-F238E27FC236}">
                <a16:creationId xmlns:a16="http://schemas.microsoft.com/office/drawing/2014/main" id="{5EA62E94-5AEA-9429-05EC-5E26E35D3C94}"/>
              </a:ext>
            </a:extLst>
          </p:cNvPr>
          <p:cNvSpPr txBox="1"/>
          <p:nvPr/>
        </p:nvSpPr>
        <p:spPr>
          <a:xfrm>
            <a:off x="2344855" y="3963777"/>
            <a:ext cx="727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Locks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93" name="Graphic 1092">
            <a:extLst>
              <a:ext uri="{FF2B5EF4-FFF2-40B4-BE49-F238E27FC236}">
                <a16:creationId xmlns:a16="http://schemas.microsoft.com/office/drawing/2014/main" id="{6BBFA9BE-21C9-C147-64B8-FD44A263D5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2737373" y="6505618"/>
            <a:ext cx="874012" cy="793767"/>
          </a:xfrm>
          <a:prstGeom prst="rect">
            <a:avLst/>
          </a:prstGeom>
        </p:spPr>
      </p:pic>
      <p:pic>
        <p:nvPicPr>
          <p:cNvPr id="1095" name="Graphic 1094">
            <a:extLst>
              <a:ext uri="{FF2B5EF4-FFF2-40B4-BE49-F238E27FC236}">
                <a16:creationId xmlns:a16="http://schemas.microsoft.com/office/drawing/2014/main" id="{A39A3091-1E1A-269F-B528-2DFB3BB7FB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518259" y="4589583"/>
            <a:ext cx="811851" cy="579242"/>
          </a:xfrm>
          <a:prstGeom prst="rect">
            <a:avLst/>
          </a:prstGeom>
        </p:spPr>
      </p:pic>
      <p:pic>
        <p:nvPicPr>
          <p:cNvPr id="1098" name="Graphic 1097">
            <a:extLst>
              <a:ext uri="{FF2B5EF4-FFF2-40B4-BE49-F238E27FC236}">
                <a16:creationId xmlns:a16="http://schemas.microsoft.com/office/drawing/2014/main" id="{8084F9E3-5ABE-810E-2ED3-C192056F769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2471" y="474754"/>
            <a:ext cx="556371" cy="553596"/>
          </a:xfrm>
          <a:prstGeom prst="rect">
            <a:avLst/>
          </a:prstGeom>
        </p:spPr>
      </p:pic>
      <p:sp>
        <p:nvSpPr>
          <p:cNvPr id="1099" name="TextBox 1098">
            <a:extLst>
              <a:ext uri="{FF2B5EF4-FFF2-40B4-BE49-F238E27FC236}">
                <a16:creationId xmlns:a16="http://schemas.microsoft.com/office/drawing/2014/main" id="{CBB2236F-5B68-9B0E-170D-390F01D6C221}"/>
              </a:ext>
            </a:extLst>
          </p:cNvPr>
          <p:cNvSpPr txBox="1"/>
          <p:nvPr/>
        </p:nvSpPr>
        <p:spPr>
          <a:xfrm>
            <a:off x="524404" y="1046954"/>
            <a:ext cx="727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Arrow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3" name="Graphic 2">
            <a:hlinkClick r:id="rId29"/>
            <a:extLst>
              <a:ext uri="{FF2B5EF4-FFF2-40B4-BE49-F238E27FC236}">
                <a16:creationId xmlns:a16="http://schemas.microsoft.com/office/drawing/2014/main" id="{218C5B54-0243-D6D2-7781-1FD8BDD27AB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271316" y="7082723"/>
            <a:ext cx="1173480" cy="325054"/>
          </a:xfrm>
          <a:prstGeom prst="rect">
            <a:avLst/>
          </a:prstGeom>
        </p:spPr>
      </p:pic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B167A8A9-D59F-B34F-8930-C7CBF27ADD76}"/>
              </a:ext>
            </a:extLst>
          </p:cNvPr>
          <p:cNvGrpSpPr/>
          <p:nvPr/>
        </p:nvGrpSpPr>
        <p:grpSpPr>
          <a:xfrm>
            <a:off x="7612222" y="3642782"/>
            <a:ext cx="1912778" cy="407903"/>
            <a:chOff x="7612222" y="3682249"/>
            <a:chExt cx="1912778" cy="4079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961EA21-DA0D-E808-118C-69379F8C6791}"/>
                </a:ext>
              </a:extLst>
            </p:cNvPr>
            <p:cNvSpPr/>
            <p:nvPr/>
          </p:nvSpPr>
          <p:spPr>
            <a:xfrm>
              <a:off x="7612222" y="3682249"/>
              <a:ext cx="1912778" cy="407903"/>
            </a:xfrm>
            <a:prstGeom prst="roundRect">
              <a:avLst>
                <a:gd name="adj" fmla="val 490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207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B214E1-D3F2-A6BB-E48A-21CA1ADFE8A5}"/>
                </a:ext>
              </a:extLst>
            </p:cNvPr>
            <p:cNvSpPr txBox="1"/>
            <p:nvPr/>
          </p:nvSpPr>
          <p:spPr>
            <a:xfrm>
              <a:off x="7746617" y="3714522"/>
              <a:ext cx="80952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Find all          the flowers</a:t>
              </a:r>
              <a:endParaRPr lang="en-CA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1F9B72-70E4-9985-452E-C2FF1C8FCA8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143" y="3986974"/>
              <a:ext cx="4849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23F5311B-9246-FADD-A2A5-3DDF26B461B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15318" y="4094798"/>
            <a:ext cx="1334435" cy="11828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2D25B86-FB1A-F47C-3F24-19BC120D595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7655" y="3619707"/>
            <a:ext cx="756606" cy="505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E6E504-EE70-1E73-6CE4-175BA0A46A02}"/>
              </a:ext>
            </a:extLst>
          </p:cNvPr>
          <p:cNvSpPr txBox="1"/>
          <p:nvPr/>
        </p:nvSpPr>
        <p:spPr>
          <a:xfrm>
            <a:off x="366289" y="1961534"/>
            <a:ext cx="7044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Rings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D725DB2-60FE-ED05-57DB-739C5874404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6660792" y="5663910"/>
            <a:ext cx="531653" cy="44915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4F59B4C-6CC6-48AD-8618-FD245ABB639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42025" y="2820459"/>
            <a:ext cx="595313" cy="504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FF6A42-98E2-3819-A206-57BA30D3A10C}"/>
              </a:ext>
            </a:extLst>
          </p:cNvPr>
          <p:cNvSpPr txBox="1"/>
          <p:nvPr/>
        </p:nvSpPr>
        <p:spPr>
          <a:xfrm>
            <a:off x="520716" y="3356780"/>
            <a:ext cx="5489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Mitten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073" name="Graphic 1072">
            <a:extLst>
              <a:ext uri="{FF2B5EF4-FFF2-40B4-BE49-F238E27FC236}">
                <a16:creationId xmlns:a16="http://schemas.microsoft.com/office/drawing/2014/main" id="{532415B5-E09D-5B5C-F49C-E63AC7CD2AD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756538" y="623664"/>
            <a:ext cx="1175423" cy="781890"/>
          </a:xfrm>
          <a:prstGeom prst="rect">
            <a:avLst/>
          </a:prstGeom>
        </p:spPr>
      </p:pic>
      <p:pic>
        <p:nvPicPr>
          <p:cNvPr id="1074" name="Graphic 1073">
            <a:extLst>
              <a:ext uri="{FF2B5EF4-FFF2-40B4-BE49-F238E27FC236}">
                <a16:creationId xmlns:a16="http://schemas.microsoft.com/office/drawing/2014/main" id="{4A28B9F7-EA68-9CB1-F983-917508987C6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flipH="1">
            <a:off x="9205760" y="5767490"/>
            <a:ext cx="319240" cy="323800"/>
          </a:xfrm>
          <a:prstGeom prst="rect">
            <a:avLst/>
          </a:prstGeom>
        </p:spPr>
      </p:pic>
      <p:pic>
        <p:nvPicPr>
          <p:cNvPr id="1090" name="Graphic 1089">
            <a:extLst>
              <a:ext uri="{FF2B5EF4-FFF2-40B4-BE49-F238E27FC236}">
                <a16:creationId xmlns:a16="http://schemas.microsoft.com/office/drawing/2014/main" id="{40ED1869-B83B-640A-1FF3-C2B894801A5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732435" y="3291432"/>
            <a:ext cx="1627271" cy="1512485"/>
          </a:xfrm>
          <a:prstGeom prst="rect">
            <a:avLst/>
          </a:prstGeom>
        </p:spPr>
      </p:pic>
      <p:sp>
        <p:nvSpPr>
          <p:cNvPr id="1094" name="TextBox 1093">
            <a:extLst>
              <a:ext uri="{FF2B5EF4-FFF2-40B4-BE49-F238E27FC236}">
                <a16:creationId xmlns:a16="http://schemas.microsoft.com/office/drawing/2014/main" id="{4483E1F6-4C30-F583-E5F3-892F68A06F40}"/>
              </a:ext>
            </a:extLst>
          </p:cNvPr>
          <p:cNvSpPr txBox="1"/>
          <p:nvPr/>
        </p:nvSpPr>
        <p:spPr>
          <a:xfrm rot="378540">
            <a:off x="3446598" y="3111761"/>
            <a:ext cx="740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100" dirty="0">
                <a:latin typeface="Bahnschrift" panose="020B0502040204020203" pitchFamily="34" charset="0"/>
              </a:rPr>
              <a:t>Draw</a:t>
            </a:r>
          </a:p>
          <a:p>
            <a:pPr algn="r">
              <a:lnSpc>
                <a:spcPts val="1200"/>
              </a:lnSpc>
            </a:pPr>
            <a:r>
              <a:rPr lang="en-US" sz="1100" dirty="0">
                <a:latin typeface="Bahnschrift" panose="020B0502040204020203" pitchFamily="34" charset="0"/>
              </a:rPr>
              <a:t>who’s calling</a:t>
            </a:r>
            <a:endParaRPr lang="en-CA" sz="1100" dirty="0">
              <a:latin typeface="Bahnschrift" panose="020B0502040204020203" pitchFamily="34" charset="0"/>
            </a:endParaRPr>
          </a:p>
        </p:txBody>
      </p:sp>
      <p:pic>
        <p:nvPicPr>
          <p:cNvPr id="1101" name="Graphic 1100">
            <a:extLst>
              <a:ext uri="{FF2B5EF4-FFF2-40B4-BE49-F238E27FC236}">
                <a16:creationId xmlns:a16="http://schemas.microsoft.com/office/drawing/2014/main" id="{7400736F-8067-C120-16AC-7A517A720DD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710857" y="6338601"/>
            <a:ext cx="1059935" cy="1020208"/>
          </a:xfrm>
          <a:prstGeom prst="rect">
            <a:avLst/>
          </a:prstGeom>
        </p:spPr>
      </p:pic>
      <p:pic>
        <p:nvPicPr>
          <p:cNvPr id="1103" name="Graphic 1102">
            <a:extLst>
              <a:ext uri="{FF2B5EF4-FFF2-40B4-BE49-F238E27FC236}">
                <a16:creationId xmlns:a16="http://schemas.microsoft.com/office/drawing/2014/main" id="{624E61BB-02E0-7C71-78E5-7B632E80DC9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710857" y="5214651"/>
            <a:ext cx="1059935" cy="1020208"/>
          </a:xfrm>
          <a:prstGeom prst="rect">
            <a:avLst/>
          </a:prstGeom>
        </p:spPr>
      </p:pic>
      <p:sp>
        <p:nvSpPr>
          <p:cNvPr id="1104" name="Rectangle: Rounded Corners 1103">
            <a:extLst>
              <a:ext uri="{FF2B5EF4-FFF2-40B4-BE49-F238E27FC236}">
                <a16:creationId xmlns:a16="http://schemas.microsoft.com/office/drawing/2014/main" id="{1F97A38C-E248-BE3B-E120-8672F85E8690}"/>
              </a:ext>
            </a:extLst>
          </p:cNvPr>
          <p:cNvSpPr/>
          <p:nvPr/>
        </p:nvSpPr>
        <p:spPr>
          <a:xfrm>
            <a:off x="3818665" y="4871227"/>
            <a:ext cx="907379" cy="24814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Tic Tac Toe</a:t>
            </a:r>
            <a:endParaRPr lang="en-CA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1106" name="Graphic 1105">
            <a:extLst>
              <a:ext uri="{FF2B5EF4-FFF2-40B4-BE49-F238E27FC236}">
                <a16:creationId xmlns:a16="http://schemas.microsoft.com/office/drawing/2014/main" id="{0A451586-02DD-D7E3-5309-7E3445A5551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1004180">
            <a:off x="5258934" y="3602093"/>
            <a:ext cx="525252" cy="480486"/>
          </a:xfrm>
          <a:prstGeom prst="rect">
            <a:avLst/>
          </a:prstGeom>
        </p:spPr>
      </p:pic>
      <p:pic>
        <p:nvPicPr>
          <p:cNvPr id="1107" name="Graphic 1106">
            <a:extLst>
              <a:ext uri="{FF2B5EF4-FFF2-40B4-BE49-F238E27FC236}">
                <a16:creationId xmlns:a16="http://schemas.microsoft.com/office/drawing/2014/main" id="{992BD6EF-1699-4983-905D-E54854E15AB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1004180">
            <a:off x="654731" y="4198780"/>
            <a:ext cx="407677" cy="372932"/>
          </a:xfrm>
          <a:prstGeom prst="rect">
            <a:avLst/>
          </a:prstGeom>
        </p:spPr>
      </p:pic>
      <p:pic>
        <p:nvPicPr>
          <p:cNvPr id="1112" name="Graphic 1111">
            <a:extLst>
              <a:ext uri="{FF2B5EF4-FFF2-40B4-BE49-F238E27FC236}">
                <a16:creationId xmlns:a16="http://schemas.microsoft.com/office/drawing/2014/main" id="{4DB1DCD7-17FD-E932-4AC6-A6EAC9996B8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19200267">
            <a:off x="2374806" y="823050"/>
            <a:ext cx="609073" cy="240423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032B45FC-04E8-0B66-7194-595F31B8C65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20974878" flipH="1">
            <a:off x="1829072" y="4022702"/>
            <a:ext cx="609073" cy="240423"/>
          </a:xfrm>
          <a:prstGeom prst="rect">
            <a:avLst/>
          </a:prstGeom>
        </p:spPr>
      </p:pic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BC0218B4-D701-7702-7C99-3957A3798054}"/>
              </a:ext>
            </a:extLst>
          </p:cNvPr>
          <p:cNvGrpSpPr/>
          <p:nvPr/>
        </p:nvGrpSpPr>
        <p:grpSpPr>
          <a:xfrm>
            <a:off x="2650965" y="6361379"/>
            <a:ext cx="282667" cy="236686"/>
            <a:chOff x="-1399505" y="5633170"/>
            <a:chExt cx="629077" cy="526746"/>
          </a:xfrm>
        </p:grpSpPr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5CE67997-2F41-82A6-30F8-6E5E4C2AA7E5}"/>
                </a:ext>
              </a:extLst>
            </p:cNvPr>
            <p:cNvSpPr/>
            <p:nvPr/>
          </p:nvSpPr>
          <p:spPr>
            <a:xfrm rot="1004180">
              <a:off x="-923755" y="5633170"/>
              <a:ext cx="153327" cy="316515"/>
            </a:xfrm>
            <a:custGeom>
              <a:avLst/>
              <a:gdLst>
                <a:gd name="connsiteX0" fmla="*/ 152006 w 153327"/>
                <a:gd name="connsiteY0" fmla="*/ 57140 h 316515"/>
                <a:gd name="connsiteX1" fmla="*/ 125037 w 153327"/>
                <a:gd name="connsiteY1" fmla="*/ 5266 h 316515"/>
                <a:gd name="connsiteX2" fmla="*/ 117340 w 153327"/>
                <a:gd name="connsiteY2" fmla="*/ 72 h 316515"/>
                <a:gd name="connsiteX3" fmla="*/ 114900 w 153327"/>
                <a:gd name="connsiteY3" fmla="*/ 72 h 316515"/>
                <a:gd name="connsiteX4" fmla="*/ 16219 w 153327"/>
                <a:gd name="connsiteY4" fmla="*/ 47003 h 316515"/>
                <a:gd name="connsiteX5" fmla="*/ 12715 w 153327"/>
                <a:gd name="connsiteY5" fmla="*/ 54575 h 316515"/>
                <a:gd name="connsiteX6" fmla="*/ 11901 w 153327"/>
                <a:gd name="connsiteY6" fmla="*/ 63711 h 316515"/>
                <a:gd name="connsiteX7" fmla="*/ 82674 w 153327"/>
                <a:gd name="connsiteY7" fmla="*/ 176971 h 316515"/>
                <a:gd name="connsiteX8" fmla="*/ 106515 w 153327"/>
                <a:gd name="connsiteY8" fmla="*/ 248995 h 316515"/>
                <a:gd name="connsiteX9" fmla="*/ 95251 w 153327"/>
                <a:gd name="connsiteY9" fmla="*/ 279344 h 316515"/>
                <a:gd name="connsiteX10" fmla="*/ 89432 w 153327"/>
                <a:gd name="connsiteY10" fmla="*/ 232100 h 316515"/>
                <a:gd name="connsiteX11" fmla="*/ 2515 w 153327"/>
                <a:gd name="connsiteY11" fmla="*/ 242487 h 316515"/>
                <a:gd name="connsiteX12" fmla="*/ 47069 w 153327"/>
                <a:gd name="connsiteY12" fmla="*/ 315574 h 316515"/>
                <a:gd name="connsiteX13" fmla="*/ 123598 w 153327"/>
                <a:gd name="connsiteY13" fmla="*/ 264075 h 316515"/>
                <a:gd name="connsiteX14" fmla="*/ 67593 w 153327"/>
                <a:gd name="connsiteY14" fmla="*/ 117713 h 316515"/>
                <a:gd name="connsiteX15" fmla="*/ 148627 w 153327"/>
                <a:gd name="connsiteY15" fmla="*/ 68592 h 316515"/>
                <a:gd name="connsiteX16" fmla="*/ 151944 w 153327"/>
                <a:gd name="connsiteY16" fmla="*/ 57140 h 3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27" h="316515">
                  <a:moveTo>
                    <a:pt x="152006" y="57140"/>
                  </a:moveTo>
                  <a:cubicBezTo>
                    <a:pt x="141869" y="40433"/>
                    <a:pt x="133422" y="22912"/>
                    <a:pt x="125037" y="5266"/>
                  </a:cubicBezTo>
                  <a:cubicBezTo>
                    <a:pt x="123347" y="1699"/>
                    <a:pt x="120344" y="197"/>
                    <a:pt x="117340" y="72"/>
                  </a:cubicBezTo>
                  <a:cubicBezTo>
                    <a:pt x="116589" y="10"/>
                    <a:pt x="115776" y="-53"/>
                    <a:pt x="114900" y="72"/>
                  </a:cubicBezTo>
                  <a:cubicBezTo>
                    <a:pt x="78168" y="3889"/>
                    <a:pt x="45567" y="26041"/>
                    <a:pt x="16219" y="47003"/>
                  </a:cubicBezTo>
                  <a:cubicBezTo>
                    <a:pt x="13216" y="49131"/>
                    <a:pt x="12339" y="51947"/>
                    <a:pt x="12715" y="54575"/>
                  </a:cubicBezTo>
                  <a:cubicBezTo>
                    <a:pt x="10963" y="56953"/>
                    <a:pt x="10275" y="60144"/>
                    <a:pt x="11901" y="63711"/>
                  </a:cubicBezTo>
                  <a:cubicBezTo>
                    <a:pt x="30236" y="103946"/>
                    <a:pt x="61336" y="138300"/>
                    <a:pt x="82674" y="176971"/>
                  </a:cubicBezTo>
                  <a:cubicBezTo>
                    <a:pt x="94751" y="198872"/>
                    <a:pt x="106139" y="223464"/>
                    <a:pt x="106515" y="248995"/>
                  </a:cubicBezTo>
                  <a:cubicBezTo>
                    <a:pt x="106702" y="260133"/>
                    <a:pt x="102322" y="270833"/>
                    <a:pt x="95251" y="279344"/>
                  </a:cubicBezTo>
                  <a:cubicBezTo>
                    <a:pt x="100570" y="265202"/>
                    <a:pt x="99131" y="247681"/>
                    <a:pt x="89432" y="232100"/>
                  </a:cubicBezTo>
                  <a:cubicBezTo>
                    <a:pt x="68344" y="198309"/>
                    <a:pt x="15719" y="206506"/>
                    <a:pt x="2515" y="242487"/>
                  </a:cubicBezTo>
                  <a:cubicBezTo>
                    <a:pt x="-8310" y="272022"/>
                    <a:pt x="17533" y="310005"/>
                    <a:pt x="47069" y="315574"/>
                  </a:cubicBezTo>
                  <a:cubicBezTo>
                    <a:pt x="79795" y="321707"/>
                    <a:pt x="117215" y="297115"/>
                    <a:pt x="123598" y="264075"/>
                  </a:cubicBezTo>
                  <a:cubicBezTo>
                    <a:pt x="133985" y="210324"/>
                    <a:pt x="99757" y="162954"/>
                    <a:pt x="67593" y="117713"/>
                  </a:cubicBezTo>
                  <a:cubicBezTo>
                    <a:pt x="84801" y="99629"/>
                    <a:pt x="148127" y="73160"/>
                    <a:pt x="148627" y="68592"/>
                  </a:cubicBezTo>
                  <a:cubicBezTo>
                    <a:pt x="152570" y="66464"/>
                    <a:pt x="155010" y="62084"/>
                    <a:pt x="151944" y="57140"/>
                  </a:cubicBezTo>
                  <a:close/>
                </a:path>
              </a:pathLst>
            </a:custGeom>
            <a:solidFill>
              <a:srgbClr val="000000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A6F3563D-DEF7-9D48-3478-E677A6F6E60A}"/>
                </a:ext>
              </a:extLst>
            </p:cNvPr>
            <p:cNvSpPr/>
            <p:nvPr/>
          </p:nvSpPr>
          <p:spPr>
            <a:xfrm rot="2659543">
              <a:off x="-1399505" y="5682686"/>
              <a:ext cx="413997" cy="477230"/>
            </a:xfrm>
            <a:custGeom>
              <a:avLst/>
              <a:gdLst>
                <a:gd name="connsiteX0" fmla="*/ 372164 w 413997"/>
                <a:gd name="connsiteY0" fmla="*/ 144102 h 477230"/>
                <a:gd name="connsiteX1" fmla="*/ 135944 w 413997"/>
                <a:gd name="connsiteY1" fmla="*/ 4435 h 477230"/>
                <a:gd name="connsiteX2" fmla="*/ 119424 w 413997"/>
                <a:gd name="connsiteY2" fmla="*/ 2120 h 477230"/>
                <a:gd name="connsiteX3" fmla="*/ 62356 w 413997"/>
                <a:gd name="connsiteY3" fmla="*/ 94543 h 477230"/>
                <a:gd name="connsiteX4" fmla="*/ 1596 w 413997"/>
                <a:gd name="connsiteY4" fmla="*/ 201546 h 477230"/>
                <a:gd name="connsiteX5" fmla="*/ 9293 w 413997"/>
                <a:gd name="connsiteY5" fmla="*/ 214811 h 477230"/>
                <a:gd name="connsiteX6" fmla="*/ 224362 w 413997"/>
                <a:gd name="connsiteY6" fmla="*/ 351913 h 477230"/>
                <a:gd name="connsiteX7" fmla="*/ 254336 w 413997"/>
                <a:gd name="connsiteY7" fmla="*/ 404601 h 477230"/>
                <a:gd name="connsiteX8" fmla="*/ 179121 w 413997"/>
                <a:gd name="connsiteY8" fmla="*/ 392899 h 477230"/>
                <a:gd name="connsiteX9" fmla="*/ 231433 w 413997"/>
                <a:gd name="connsiteY9" fmla="*/ 476186 h 477230"/>
                <a:gd name="connsiteX10" fmla="*/ 277864 w 413997"/>
                <a:gd name="connsiteY10" fmla="*/ 424938 h 477230"/>
                <a:gd name="connsiteX11" fmla="*/ 237315 w 413997"/>
                <a:gd name="connsiteY11" fmla="*/ 338271 h 477230"/>
                <a:gd name="connsiteX12" fmla="*/ 101090 w 413997"/>
                <a:gd name="connsiteY12" fmla="*/ 245473 h 477230"/>
                <a:gd name="connsiteX13" fmla="*/ 203838 w 413997"/>
                <a:gd name="connsiteY13" fmla="*/ 64569 h 477230"/>
                <a:gd name="connsiteX14" fmla="*/ 359336 w 413997"/>
                <a:gd name="connsiteY14" fmla="*/ 157681 h 477230"/>
                <a:gd name="connsiteX15" fmla="*/ 389310 w 413997"/>
                <a:gd name="connsiteY15" fmla="*/ 210369 h 477230"/>
                <a:gd name="connsiteX16" fmla="*/ 314095 w 413997"/>
                <a:gd name="connsiteY16" fmla="*/ 198667 h 477230"/>
                <a:gd name="connsiteX17" fmla="*/ 366407 w 413997"/>
                <a:gd name="connsiteY17" fmla="*/ 281954 h 477230"/>
                <a:gd name="connsiteX18" fmla="*/ 412838 w 413997"/>
                <a:gd name="connsiteY18" fmla="*/ 230705 h 477230"/>
                <a:gd name="connsiteX19" fmla="*/ 372289 w 413997"/>
                <a:gd name="connsiteY19" fmla="*/ 144039 h 47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997" h="477230">
                  <a:moveTo>
                    <a:pt x="372164" y="144102"/>
                  </a:moveTo>
                  <a:cubicBezTo>
                    <a:pt x="339500" y="115443"/>
                    <a:pt x="176931" y="21393"/>
                    <a:pt x="135944" y="4435"/>
                  </a:cubicBezTo>
                  <a:cubicBezTo>
                    <a:pt x="135193" y="4122"/>
                    <a:pt x="123992" y="-3637"/>
                    <a:pt x="119424" y="2120"/>
                  </a:cubicBezTo>
                  <a:cubicBezTo>
                    <a:pt x="97022" y="29903"/>
                    <a:pt x="81754" y="64569"/>
                    <a:pt x="62356" y="94543"/>
                  </a:cubicBezTo>
                  <a:cubicBezTo>
                    <a:pt x="40079" y="128896"/>
                    <a:pt x="24311" y="167880"/>
                    <a:pt x="1596" y="201546"/>
                  </a:cubicBezTo>
                  <a:cubicBezTo>
                    <a:pt x="-2910" y="208241"/>
                    <a:pt x="2910" y="214373"/>
                    <a:pt x="9293" y="214811"/>
                  </a:cubicBezTo>
                  <a:cubicBezTo>
                    <a:pt x="52031" y="234460"/>
                    <a:pt x="189508" y="324755"/>
                    <a:pt x="224362" y="351913"/>
                  </a:cubicBezTo>
                  <a:cubicBezTo>
                    <a:pt x="242634" y="366117"/>
                    <a:pt x="251269" y="381698"/>
                    <a:pt x="254336" y="404601"/>
                  </a:cubicBezTo>
                  <a:cubicBezTo>
                    <a:pt x="239756" y="375941"/>
                    <a:pt x="205402" y="367494"/>
                    <a:pt x="179121" y="392899"/>
                  </a:cubicBezTo>
                  <a:cubicBezTo>
                    <a:pt x="139699" y="431070"/>
                    <a:pt x="190134" y="485447"/>
                    <a:pt x="231433" y="476186"/>
                  </a:cubicBezTo>
                  <a:cubicBezTo>
                    <a:pt x="257339" y="470367"/>
                    <a:pt x="272858" y="450280"/>
                    <a:pt x="277864" y="424938"/>
                  </a:cubicBezTo>
                  <a:cubicBezTo>
                    <a:pt x="284559" y="391022"/>
                    <a:pt x="261094" y="359171"/>
                    <a:pt x="237315" y="338271"/>
                  </a:cubicBezTo>
                  <a:cubicBezTo>
                    <a:pt x="217667" y="321063"/>
                    <a:pt x="156093" y="279514"/>
                    <a:pt x="101090" y="245473"/>
                  </a:cubicBezTo>
                  <a:cubicBezTo>
                    <a:pt x="121552" y="180395"/>
                    <a:pt x="164165" y="119698"/>
                    <a:pt x="203838" y="64569"/>
                  </a:cubicBezTo>
                  <a:cubicBezTo>
                    <a:pt x="258591" y="98673"/>
                    <a:pt x="336934" y="140285"/>
                    <a:pt x="359336" y="157681"/>
                  </a:cubicBezTo>
                  <a:cubicBezTo>
                    <a:pt x="377608" y="171885"/>
                    <a:pt x="386243" y="187466"/>
                    <a:pt x="389310" y="210369"/>
                  </a:cubicBezTo>
                  <a:cubicBezTo>
                    <a:pt x="374730" y="181709"/>
                    <a:pt x="340313" y="173262"/>
                    <a:pt x="314095" y="198667"/>
                  </a:cubicBezTo>
                  <a:cubicBezTo>
                    <a:pt x="274672" y="236838"/>
                    <a:pt x="325170" y="291215"/>
                    <a:pt x="366407" y="281954"/>
                  </a:cubicBezTo>
                  <a:cubicBezTo>
                    <a:pt x="392313" y="276135"/>
                    <a:pt x="407832" y="256048"/>
                    <a:pt x="412838" y="230705"/>
                  </a:cubicBezTo>
                  <a:cubicBezTo>
                    <a:pt x="419533" y="196790"/>
                    <a:pt x="396068" y="164939"/>
                    <a:pt x="372289" y="144039"/>
                  </a:cubicBezTo>
                  <a:close/>
                </a:path>
              </a:pathLst>
            </a:custGeom>
            <a:solidFill>
              <a:srgbClr val="000000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1128" name="Graphic 1127">
            <a:extLst>
              <a:ext uri="{FF2B5EF4-FFF2-40B4-BE49-F238E27FC236}">
                <a16:creationId xmlns:a16="http://schemas.microsoft.com/office/drawing/2014/main" id="{0AF66A31-3569-BBFB-41E6-B6F5860E8AC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084778" y="4376736"/>
            <a:ext cx="515200" cy="900183"/>
          </a:xfrm>
          <a:prstGeom prst="rect">
            <a:avLst/>
          </a:prstGeom>
        </p:spPr>
      </p:pic>
      <p:pic>
        <p:nvPicPr>
          <p:cNvPr id="1132" name="Graphic 1131">
            <a:extLst>
              <a:ext uri="{FF2B5EF4-FFF2-40B4-BE49-F238E27FC236}">
                <a16:creationId xmlns:a16="http://schemas.microsoft.com/office/drawing/2014/main" id="{8EE0A1DE-0FDA-FAC4-E515-B14D2BBA116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20655628">
            <a:off x="8643328" y="4025888"/>
            <a:ext cx="687494" cy="731145"/>
          </a:xfrm>
          <a:prstGeom prst="rect">
            <a:avLst/>
          </a:prstGeom>
        </p:spPr>
      </p:pic>
      <p:pic>
        <p:nvPicPr>
          <p:cNvPr id="1134" name="Graphic 1133">
            <a:extLst>
              <a:ext uri="{FF2B5EF4-FFF2-40B4-BE49-F238E27FC236}">
                <a16:creationId xmlns:a16="http://schemas.microsoft.com/office/drawing/2014/main" id="{E88CF19E-B76E-BE9B-982F-795CED1252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873206" y="439594"/>
            <a:ext cx="530628" cy="572659"/>
          </a:xfrm>
          <a:prstGeom prst="rect">
            <a:avLst/>
          </a:prstGeom>
        </p:spPr>
      </p:pic>
      <p:pic>
        <p:nvPicPr>
          <p:cNvPr id="1138" name="Graphic 1137">
            <a:extLst>
              <a:ext uri="{FF2B5EF4-FFF2-40B4-BE49-F238E27FC236}">
                <a16:creationId xmlns:a16="http://schemas.microsoft.com/office/drawing/2014/main" id="{7E4EFE96-F74C-CC5A-DF9E-71379F9CB6DE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462962" y="264581"/>
            <a:ext cx="1449713" cy="13070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4500204-38A9-58E4-817E-39D39F571BF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1140501" y="4155848"/>
            <a:ext cx="289318" cy="4234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259A60-B1FB-7063-FAE3-BDF1CDF810A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4387789" flipH="1">
            <a:off x="495999" y="2250927"/>
            <a:ext cx="289318" cy="4234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A72AAA3-BD6C-79B4-8DF1-27A5355000E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4643777" flipH="1">
            <a:off x="8563294" y="3639422"/>
            <a:ext cx="289318" cy="42349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402576D-C0DC-3A9C-E1EC-CA056C7FF3E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9321536" y="2557370"/>
            <a:ext cx="289318" cy="42349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3F9F4781-8E3E-798E-909A-BE60D60A4D5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6827297" y="979933"/>
            <a:ext cx="289318" cy="42349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4D569B1-8ECC-4CB0-D9DB-8924D3D01B9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7729438" y="6975141"/>
            <a:ext cx="289318" cy="42349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83E5B07-B6B6-7AF0-A3E3-53DEB212963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5998126" y="6975141"/>
            <a:ext cx="289318" cy="42349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550C132-F215-7646-0A4D-B437E698A2A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2922661" flipH="1">
            <a:off x="4703740" y="4783553"/>
            <a:ext cx="289318" cy="42349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E81B1EC-EC6C-4A38-76CB-1297B1B5D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8677339">
            <a:off x="3561008" y="4783553"/>
            <a:ext cx="289318" cy="423494"/>
          </a:xfrm>
          <a:prstGeom prst="rect">
            <a:avLst/>
          </a:prstGeom>
        </p:spPr>
      </p:pic>
      <p:pic>
        <p:nvPicPr>
          <p:cNvPr id="1079" name="Graphic 1078">
            <a:extLst>
              <a:ext uri="{FF2B5EF4-FFF2-40B4-BE49-F238E27FC236}">
                <a16:creationId xmlns:a16="http://schemas.microsoft.com/office/drawing/2014/main" id="{C54D23B3-3963-A353-7048-029DDF1EE4D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flipH="1">
            <a:off x="5989732" y="2606219"/>
            <a:ext cx="1441682" cy="1426717"/>
          </a:xfrm>
          <a:prstGeom prst="rect">
            <a:avLst/>
          </a:prstGeom>
        </p:spPr>
      </p:pic>
      <p:pic>
        <p:nvPicPr>
          <p:cNvPr id="1084" name="Graphic 1083">
            <a:extLst>
              <a:ext uri="{FF2B5EF4-FFF2-40B4-BE49-F238E27FC236}">
                <a16:creationId xmlns:a16="http://schemas.microsoft.com/office/drawing/2014/main" id="{C2B8244E-AE9B-5D0D-A531-267B0107700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6523710" y="494157"/>
            <a:ext cx="319240" cy="323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CB31DB-6D1F-8BC8-5C6E-838D6805D855}"/>
              </a:ext>
            </a:extLst>
          </p:cNvPr>
          <p:cNvSpPr/>
          <p:nvPr/>
        </p:nvSpPr>
        <p:spPr>
          <a:xfrm>
            <a:off x="1437234" y="2850674"/>
            <a:ext cx="240513" cy="986440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3C142D-D965-91AA-5617-7A22F193FA59}"/>
              </a:ext>
            </a:extLst>
          </p:cNvPr>
          <p:cNvSpPr/>
          <p:nvPr/>
        </p:nvSpPr>
        <p:spPr>
          <a:xfrm rot="19312766">
            <a:off x="1448238" y="2239199"/>
            <a:ext cx="240513" cy="1502289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FC293C-1054-0AEF-61B7-23C7F1D85AD0}"/>
              </a:ext>
            </a:extLst>
          </p:cNvPr>
          <p:cNvSpPr/>
          <p:nvPr/>
        </p:nvSpPr>
        <p:spPr>
          <a:xfrm>
            <a:off x="2245310" y="2370806"/>
            <a:ext cx="240513" cy="122705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60C38A-2604-B06A-A65B-FB80218D4ADF}"/>
              </a:ext>
            </a:extLst>
          </p:cNvPr>
          <p:cNvSpPr/>
          <p:nvPr/>
        </p:nvSpPr>
        <p:spPr>
          <a:xfrm rot="16200000">
            <a:off x="1441114" y="1744888"/>
            <a:ext cx="240513" cy="1017304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0A3E78-E847-78C2-8A33-2BC7AD80DFA3}"/>
              </a:ext>
            </a:extLst>
          </p:cNvPr>
          <p:cNvSpPr/>
          <p:nvPr/>
        </p:nvSpPr>
        <p:spPr>
          <a:xfrm rot="16200000">
            <a:off x="1931849" y="1379950"/>
            <a:ext cx="240513" cy="1257984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64063-95AB-D2D5-7372-CFC5733252D5}"/>
              </a:ext>
            </a:extLst>
          </p:cNvPr>
          <p:cNvSpPr/>
          <p:nvPr/>
        </p:nvSpPr>
        <p:spPr>
          <a:xfrm>
            <a:off x="2009362" y="2370806"/>
            <a:ext cx="240513" cy="122705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207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BBEEFC-AEC1-45AE-16E0-16B6E36A38A6}"/>
              </a:ext>
            </a:extLst>
          </p:cNvPr>
          <p:cNvSpPr/>
          <p:nvPr/>
        </p:nvSpPr>
        <p:spPr>
          <a:xfrm>
            <a:off x="9162857" y="5736515"/>
            <a:ext cx="407110" cy="407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E756DC66-5256-C8DC-0DEC-311766586BE6}"/>
              </a:ext>
            </a:extLst>
          </p:cNvPr>
          <p:cNvSpPr/>
          <p:nvPr/>
        </p:nvSpPr>
        <p:spPr>
          <a:xfrm>
            <a:off x="5569746" y="4388727"/>
            <a:ext cx="407110" cy="407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5" name="Oval 1074">
            <a:extLst>
              <a:ext uri="{FF2B5EF4-FFF2-40B4-BE49-F238E27FC236}">
                <a16:creationId xmlns:a16="http://schemas.microsoft.com/office/drawing/2014/main" id="{4D12DA26-90F3-CA5A-ED0E-7AF236250707}"/>
              </a:ext>
            </a:extLst>
          </p:cNvPr>
          <p:cNvSpPr/>
          <p:nvPr/>
        </p:nvSpPr>
        <p:spPr>
          <a:xfrm>
            <a:off x="7582792" y="6080233"/>
            <a:ext cx="281237" cy="28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7" name="Oval 1076">
            <a:extLst>
              <a:ext uri="{FF2B5EF4-FFF2-40B4-BE49-F238E27FC236}">
                <a16:creationId xmlns:a16="http://schemas.microsoft.com/office/drawing/2014/main" id="{E92FCFF7-C65A-BFA1-A178-698EB9A0F7F3}"/>
              </a:ext>
            </a:extLst>
          </p:cNvPr>
          <p:cNvSpPr/>
          <p:nvPr/>
        </p:nvSpPr>
        <p:spPr>
          <a:xfrm>
            <a:off x="4925625" y="6357994"/>
            <a:ext cx="281237" cy="28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7" name="Oval 1086">
            <a:extLst>
              <a:ext uri="{FF2B5EF4-FFF2-40B4-BE49-F238E27FC236}">
                <a16:creationId xmlns:a16="http://schemas.microsoft.com/office/drawing/2014/main" id="{34352CEF-6387-DBAB-6B47-A8FFC8DBF83C}"/>
              </a:ext>
            </a:extLst>
          </p:cNvPr>
          <p:cNvSpPr/>
          <p:nvPr/>
        </p:nvSpPr>
        <p:spPr>
          <a:xfrm>
            <a:off x="7856857" y="4114011"/>
            <a:ext cx="281237" cy="28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1" name="Oval 1090">
            <a:extLst>
              <a:ext uri="{FF2B5EF4-FFF2-40B4-BE49-F238E27FC236}">
                <a16:creationId xmlns:a16="http://schemas.microsoft.com/office/drawing/2014/main" id="{8280A698-1DA2-53DF-01E1-59A221266A3A}"/>
              </a:ext>
            </a:extLst>
          </p:cNvPr>
          <p:cNvSpPr/>
          <p:nvPr/>
        </p:nvSpPr>
        <p:spPr>
          <a:xfrm>
            <a:off x="8266432" y="4114011"/>
            <a:ext cx="281237" cy="28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42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33219</TotalTime>
  <Words>196</Words>
  <Application>Microsoft Office PowerPoint</Application>
  <PresentationFormat>Custom</PresentationFormat>
  <Paragraphs>174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Bahnschrift Light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Worksheetshop.com</dc:creator>
  <cp:lastModifiedBy>Amy Huynh</cp:lastModifiedBy>
  <cp:revision>786</cp:revision>
  <cp:lastPrinted>2022-10-03T02:28:07Z</cp:lastPrinted>
  <dcterms:created xsi:type="dcterms:W3CDTF">2022-04-17T21:34:24Z</dcterms:created>
  <dcterms:modified xsi:type="dcterms:W3CDTF">2025-02-09T23:31:13Z</dcterms:modified>
</cp:coreProperties>
</file>